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81" r:id="rId5"/>
    <p:sldId id="477" r:id="rId6"/>
    <p:sldId id="473" r:id="rId7"/>
    <p:sldId id="475" r:id="rId8"/>
  </p:sldIdLst>
  <p:sldSz cx="9144000" cy="5143500" type="screen16x9"/>
  <p:notesSz cx="7023100" cy="93091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Sound Transit powerpoint" id="{9FD26745-286A-0847-8149-788AC30EF25D}">
          <p14:sldIdLst>
            <p14:sldId id="481"/>
            <p14:sldId id="477"/>
            <p14:sldId id="473"/>
            <p14:sldId id="475"/>
          </p14:sldIdLst>
        </p14:section>
      </p14:sectionLst>
    </p:ext>
    <p:ext uri="{EFAFB233-063F-42B5-8137-9DF3F51BA10A}">
      <p15:sldGuideLst xmlns:p15="http://schemas.microsoft.com/office/powerpoint/2012/main">
        <p15:guide id="3" pos="2880">
          <p15:clr>
            <a:srgbClr val="A4A3A4"/>
          </p15:clr>
        </p15:guide>
        <p15:guide id="4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er, Zach" initials="SZ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68D"/>
    <a:srgbClr val="007297"/>
    <a:srgbClr val="003E7E"/>
    <a:srgbClr val="1F3051"/>
    <a:srgbClr val="F48C23"/>
    <a:srgbClr val="006852"/>
    <a:srgbClr val="EF7622"/>
    <a:srgbClr val="007ABC"/>
    <a:srgbClr val="0038DD"/>
    <a:srgbClr val="002E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43" autoAdjust="0"/>
    <p:restoredTop sz="83946"/>
  </p:normalViewPr>
  <p:slideViewPr>
    <p:cSldViewPr snapToObjects="1" showGuides="1">
      <p:cViewPr varScale="1">
        <p:scale>
          <a:sx n="165" d="100"/>
          <a:sy n="165" d="100"/>
        </p:scale>
        <p:origin x="296" y="184"/>
      </p:cViewPr>
      <p:guideLst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533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4192" y="-8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F000A042-A743-2C4C-AE1D-AA4B6E51894F}" type="datetimeFigureOut">
              <a:rPr lang="en-US"/>
              <a:pPr>
                <a:defRPr/>
              </a:pPr>
              <a:t>6/14/21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83C7CD9-AD26-F040-8CE2-9B94C7135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2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398A926-8D6B-164D-ACBA-15CB9D9CCF74}" type="datetimeFigureOut">
              <a:rPr lang="en-US"/>
              <a:pPr>
                <a:defRPr/>
              </a:pPr>
              <a:t>6/14/21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83DB7FA-C357-BD44-B313-15295D394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82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3DB7FA-C357-BD44-B313-15295D39482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08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3DB7FA-C357-BD44-B313-15295D39482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3DB7FA-C357-BD44-B313-15295D3948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5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B7CCAA-40A7-0B41-B4D5-F053BD9E30F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2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177" y="4400550"/>
            <a:ext cx="2171699" cy="334108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BEA3361-5263-9D4A-B711-6E797C300F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0242" y="2031627"/>
            <a:ext cx="7723634" cy="616323"/>
          </a:xfrm>
          <a:prstGeom prst="rect">
            <a:avLst/>
          </a:prstGeom>
        </p:spPr>
        <p:txBody>
          <a:bodyPr/>
          <a:lstStyle>
            <a:lvl1pPr algn="r">
              <a:defRPr sz="3200" b="0" i="1" baseline="0">
                <a:solidFill>
                  <a:schemeClr val="bg1"/>
                </a:solidFill>
              </a:defRPr>
            </a:lvl1pPr>
            <a:lvl2pPr marL="0" indent="0">
              <a:buNone/>
              <a:defRPr b="1" i="1">
                <a:solidFill>
                  <a:srgbClr val="F4A331"/>
                </a:solidFill>
              </a:defRPr>
            </a:lvl2pPr>
            <a:lvl3pPr marL="457200" indent="-228600">
              <a:buFont typeface="Arial" charset="0"/>
              <a:buChar char="•"/>
              <a:defRPr sz="1800">
                <a:solidFill>
                  <a:srgbClr val="1F305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EC95C49-C071-CF4C-A459-A2E8844A29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88306" y="2724150"/>
            <a:ext cx="1315570" cy="405653"/>
          </a:xfrm>
          <a:prstGeom prst="rect">
            <a:avLst/>
          </a:prstGeom>
        </p:spPr>
        <p:txBody>
          <a:bodyPr/>
          <a:lstStyle>
            <a:lvl1pPr algn="r">
              <a:defRPr sz="2000" b="0" i="1" baseline="0">
                <a:solidFill>
                  <a:schemeClr val="bg1"/>
                </a:solidFill>
              </a:defRPr>
            </a:lvl1pPr>
            <a:lvl2pPr marL="0" indent="0">
              <a:buNone/>
              <a:defRPr b="1" i="1">
                <a:solidFill>
                  <a:srgbClr val="F4A331"/>
                </a:solidFill>
              </a:defRPr>
            </a:lvl2pPr>
            <a:lvl3pPr marL="457200" indent="-228600">
              <a:buFont typeface="Arial" charset="0"/>
              <a:buChar char="•"/>
              <a:defRPr sz="1800">
                <a:solidFill>
                  <a:srgbClr val="1F3051"/>
                </a:solidFill>
              </a:defRPr>
            </a:lvl3pPr>
          </a:lstStyle>
          <a:p>
            <a:pPr lvl="0"/>
            <a:r>
              <a:rPr lang="en-US" dirty="0"/>
              <a:t>12/05/18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717176" y="1123950"/>
            <a:ext cx="7886700" cy="1045831"/>
          </a:xfrm>
          <a:prstGeom prst="rect">
            <a:avLst/>
          </a:prstGeom>
        </p:spPr>
        <p:txBody>
          <a:bodyPr anchor="ctr"/>
          <a:lstStyle>
            <a:lvl1pPr algn="r">
              <a:defRPr lang="en-US" sz="4800" b="1" i="1" kern="1200" baseline="0" dirty="0">
                <a:solidFill>
                  <a:schemeClr val="bg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marL="0" lvl="0" indent="0" algn="r" rtl="0"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</a:pPr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2014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24">
          <p15:clr>
            <a:srgbClr val="FBAE40"/>
          </p15:clr>
        </p15:guide>
        <p15:guide id="2" orient="horz">
          <p15:clr>
            <a:srgbClr val="FBAE40"/>
          </p15:clr>
        </p15:guide>
        <p15:guide id="3" pos="336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Title">
    <p:bg>
      <p:bgPr>
        <a:solidFill>
          <a:srgbClr val="0072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54175"/>
            <a:ext cx="9144000" cy="993775"/>
          </a:xfrm>
          <a:prstGeom prst="rect">
            <a:avLst/>
          </a:prstGeom>
        </p:spPr>
        <p:txBody>
          <a:bodyPr anchor="ctr"/>
          <a:lstStyle>
            <a:lvl1pPr algn="ctr">
              <a:defRPr lang="en-US" sz="4400" b="1" i="1" kern="1200" dirty="0">
                <a:solidFill>
                  <a:schemeClr val="bg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</a:lstStyle>
          <a:p>
            <a:pPr marL="0" lvl="0" indent="0" algn="ctr" rtl="0" eaLnBrk="1" fontAlgn="base" hangingPunct="1">
              <a:spcBef>
                <a:spcPts val="300"/>
              </a:spcBef>
              <a:spcAft>
                <a:spcPct val="0"/>
              </a:spcAft>
              <a:buFontTx/>
              <a:buNone/>
            </a:pPr>
            <a:r>
              <a:rPr lang="en-US" dirty="0"/>
              <a:t>Section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6304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8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Title">
    <p:bg>
      <p:bgPr>
        <a:solidFill>
          <a:srgbClr val="D416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11C020-A1EE-984A-8096-4EEB8DDCC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659765"/>
            <a:ext cx="9144000" cy="993775"/>
          </a:xfrm>
          <a:prstGeom prst="rect">
            <a:avLst/>
          </a:prstGeom>
        </p:spPr>
        <p:txBody>
          <a:bodyPr anchor="ctr"/>
          <a:lstStyle>
            <a:lvl1pPr algn="ctr">
              <a:defRPr sz="4400" i="1"/>
            </a:lvl1pPr>
          </a:lstStyle>
          <a:p>
            <a:r>
              <a:rPr lang="en-US" dirty="0"/>
              <a:t>Section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783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27006-0ADB-AC45-B594-99BFD5854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9"/>
            <a:ext cx="7886700" cy="62071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003E7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7F7EA1-0B2E-D843-B233-B9ECBE713A73}"/>
              </a:ext>
            </a:extLst>
          </p:cNvPr>
          <p:cNvSpPr/>
          <p:nvPr userDrawn="1"/>
        </p:nvSpPr>
        <p:spPr>
          <a:xfrm>
            <a:off x="0" y="4629150"/>
            <a:ext cx="9162011" cy="514350"/>
          </a:xfrm>
          <a:prstGeom prst="rect">
            <a:avLst/>
          </a:prstGeom>
          <a:solidFill>
            <a:srgbClr val="002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FC4CE0-7B7E-8C4C-8408-00ECC37677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758104"/>
            <a:ext cx="1399472" cy="2153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D98672-932C-C741-A78D-0A59A48D49CB}"/>
              </a:ext>
            </a:extLst>
          </p:cNvPr>
          <p:cNvSpPr txBox="1"/>
          <p:nvPr userDrawn="1"/>
        </p:nvSpPr>
        <p:spPr>
          <a:xfrm>
            <a:off x="152400" y="473243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2EFBB39-EDAD-124B-90FA-D053390A9790}" type="slidenum">
              <a:rPr lang="en-US" sz="1200" smtClean="0">
                <a:solidFill>
                  <a:schemeClr val="bg1"/>
                </a:solidFill>
              </a:r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E2CCBF-2D00-DE47-A134-FEDC898F79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017" y="1123950"/>
            <a:ext cx="5238750" cy="1676400"/>
          </a:xfrm>
          <a:prstGeom prst="rect">
            <a:avLst/>
          </a:prstGeom>
        </p:spPr>
        <p:txBody>
          <a:bodyPr/>
          <a:lstStyle>
            <a:lvl1pPr>
              <a:defRPr sz="2400" b="1" i="1">
                <a:solidFill>
                  <a:srgbClr val="00729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926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B7CCAA-40A7-0B41-B4D5-F053BD9E30F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2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05150"/>
            <a:ext cx="2237672" cy="344257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F8703F2-99DE-0A4B-BC3B-22E3878F64AC}"/>
              </a:ext>
            </a:extLst>
          </p:cNvPr>
          <p:cNvGrpSpPr/>
          <p:nvPr userDrawn="1"/>
        </p:nvGrpSpPr>
        <p:grpSpPr>
          <a:xfrm>
            <a:off x="4114800" y="4278966"/>
            <a:ext cx="1017856" cy="262217"/>
            <a:chOff x="3996753" y="2876550"/>
            <a:chExt cx="1032447" cy="2659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6D23F00-E036-3C48-A822-26FBB74D4C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6753" y="2876550"/>
              <a:ext cx="126538" cy="26597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1ED0D72-AA6D-A74A-B4B6-C348633AD0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63838" y="2876550"/>
              <a:ext cx="265362" cy="265976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4009748-328C-4846-9ED3-9D717E120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6638" y="2876550"/>
              <a:ext cx="305902" cy="248162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026EBF4E-5A9B-8845-A748-AA6EB9AA929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242119" y="3805197"/>
            <a:ext cx="282699" cy="2905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E325C8-82B6-C848-801B-A5A9471EAB41}"/>
              </a:ext>
            </a:extLst>
          </p:cNvPr>
          <p:cNvSpPr txBox="1"/>
          <p:nvPr userDrawn="1"/>
        </p:nvSpPr>
        <p:spPr>
          <a:xfrm>
            <a:off x="3551591" y="3719641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chemeClr val="bg1"/>
                </a:solidFill>
              </a:rPr>
              <a:t>soundtransit.org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8650" y="1425575"/>
            <a:ext cx="7886700" cy="993775"/>
          </a:xfrm>
          <a:prstGeom prst="rect">
            <a:avLst/>
          </a:prstGeom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US" sz="3200" i="1" kern="120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r>
              <a:rPr lang="en-US" dirty="0"/>
              <a:t>{write “thank you” here}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5377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24">
          <p15:clr>
            <a:srgbClr val="FBAE40"/>
          </p15:clr>
        </p15:guide>
        <p15:guide id="2" orient="horz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5218" r:id="rId1"/>
    <p:sldLayoutId id="2147485208" r:id="rId2"/>
    <p:sldLayoutId id="2147485214" r:id="rId3"/>
    <p:sldLayoutId id="2147485213" r:id="rId4"/>
    <p:sldLayoutId id="2147485207" r:id="rId5"/>
  </p:sldLayoutIdLst>
  <p:hf hdr="0" ft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 kern="1200" spc="5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0" indent="0" algn="l" rtl="0" eaLnBrk="1" fontAlgn="base" hangingPunct="1">
        <a:spcBef>
          <a:spcPts val="300"/>
        </a:spcBef>
        <a:spcAft>
          <a:spcPct val="0"/>
        </a:spcAft>
        <a:buFontTx/>
        <a:buNone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228600" indent="-22860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457200" indent="-22860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0" indent="0" algn="l" rtl="0" eaLnBrk="1" fontAlgn="base" hangingPunct="1">
        <a:spcBef>
          <a:spcPts val="300"/>
        </a:spcBef>
        <a:spcAft>
          <a:spcPct val="0"/>
        </a:spcAft>
        <a:buFontTx/>
        <a:buNone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8600" indent="-22860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3240" userDrawn="1">
          <p15:clr>
            <a:srgbClr val="F26B43"/>
          </p15:clr>
        </p15:guide>
        <p15:guide id="5" orient="horz" pos="708" userDrawn="1">
          <p15:clr>
            <a:srgbClr val="F26B43"/>
          </p15:clr>
        </p15:guide>
        <p15:guide id="6" userDrawn="1">
          <p15:clr>
            <a:srgbClr val="F26B43"/>
          </p15:clr>
        </p15:guide>
        <p15:guide id="7" orient="horz" pos="10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56028D2-05FA-C540-8DCE-D3104AB08F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F864C42-DB70-F347-8A8D-E2FE012381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7/8/20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969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32062CD4-89DD-B043-9AEC-3CA3A1A0D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9"/>
            <a:ext cx="7886700" cy="620712"/>
          </a:xfrm>
        </p:spPr>
        <p:txBody>
          <a:bodyPr/>
          <a:lstStyle/>
          <a:p>
            <a:r>
              <a:rPr lang="en-US" dirty="0">
                <a:solidFill>
                  <a:srgbClr val="003E7E"/>
                </a:solidFill>
              </a:rPr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023EA-3E95-1743-921E-0D8EF31DB19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28650" y="1123950"/>
            <a:ext cx="7886700" cy="167640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007297"/>
                </a:solidFill>
              </a:rPr>
              <a:t>Subhead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Bullet</a:t>
            </a:r>
          </a:p>
          <a:p>
            <a:pPr marL="2286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52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1654175"/>
            <a:ext cx="9144000" cy="9937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Section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202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. Thank you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Thank you.</a:t>
            </a:r>
          </a:p>
        </p:txBody>
      </p:sp>
      <p:pic>
        <p:nvPicPr>
          <p:cNvPr id="4" name="Picture 3" descr="Sound Transi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105150"/>
            <a:ext cx="2237672" cy="3442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E325C8-82B6-C848-801B-A5A9471EAB41}"/>
              </a:ext>
            </a:extLst>
          </p:cNvPr>
          <p:cNvSpPr txBox="1"/>
          <p:nvPr/>
        </p:nvSpPr>
        <p:spPr>
          <a:xfrm>
            <a:off x="3551591" y="3719641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chemeClr val="bg1"/>
                </a:solidFill>
              </a:rPr>
              <a:t>soundtransit.org</a:t>
            </a:r>
            <a:endParaRPr lang="en-US" sz="2400" i="1" dirty="0">
              <a:solidFill>
                <a:schemeClr val="bg1"/>
              </a:solidFill>
            </a:endParaRPr>
          </a:p>
        </p:txBody>
      </p:sp>
      <p:pic>
        <p:nvPicPr>
          <p:cNvPr id="9" name="Picture 8" descr="Decorative">
            <a:extLst>
              <a:ext uri="{FF2B5EF4-FFF2-40B4-BE49-F238E27FC236}">
                <a16:creationId xmlns:a16="http://schemas.microsoft.com/office/drawing/2014/main" id="{026EBF4E-5A9B-8845-A748-AA6EB9AA9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2119" y="3805197"/>
            <a:ext cx="282699" cy="290552"/>
          </a:xfrm>
          <a:prstGeom prst="rect">
            <a:avLst/>
          </a:prstGeom>
        </p:spPr>
      </p:pic>
      <p:pic>
        <p:nvPicPr>
          <p:cNvPr id="6" name="Picture 5" descr="Facebook">
            <a:extLst>
              <a:ext uri="{FF2B5EF4-FFF2-40B4-BE49-F238E27FC236}">
                <a16:creationId xmlns:a16="http://schemas.microsoft.com/office/drawing/2014/main" id="{F6D23F00-E036-3C48-A822-26FBB74D4C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290733"/>
            <a:ext cx="124750" cy="262217"/>
          </a:xfrm>
          <a:prstGeom prst="rect">
            <a:avLst/>
          </a:prstGeom>
        </p:spPr>
      </p:pic>
      <p:pic>
        <p:nvPicPr>
          <p:cNvPr id="8" name="Picture 7" descr="Twitter">
            <a:extLst>
              <a:ext uri="{FF2B5EF4-FFF2-40B4-BE49-F238E27FC236}">
                <a16:creationId xmlns:a16="http://schemas.microsoft.com/office/drawing/2014/main" id="{E4009748-328C-4846-9ED3-9D717E1205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306" y="4290733"/>
            <a:ext cx="301579" cy="244655"/>
          </a:xfrm>
          <a:prstGeom prst="rect">
            <a:avLst/>
          </a:prstGeom>
        </p:spPr>
      </p:pic>
      <p:pic>
        <p:nvPicPr>
          <p:cNvPr id="7" name="Picture 6" descr="Instagram ">
            <a:extLst>
              <a:ext uri="{FF2B5EF4-FFF2-40B4-BE49-F238E27FC236}">
                <a16:creationId xmlns:a16="http://schemas.microsoft.com/office/drawing/2014/main" id="{21ED0D72-AA6D-A74A-B4B6-C348633AD0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044" y="4290733"/>
            <a:ext cx="261612" cy="262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33927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ST AGENCY TEMPLATE 2017" val="xOfXbF2v"/>
  <p:tag name="ARTICULATE_SLIDE_COUNT" val="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 agency template 2017">
  <a:themeElements>
    <a:clrScheme name="ST colors 2021">
      <a:dk1>
        <a:srgbClr val="1F2F51"/>
      </a:dk1>
      <a:lt1>
        <a:srgbClr val="FFFFFF"/>
      </a:lt1>
      <a:dk2>
        <a:srgbClr val="1F2F51"/>
      </a:dk2>
      <a:lt2>
        <a:srgbClr val="4FBFC8"/>
      </a:lt2>
      <a:accent1>
        <a:srgbClr val="0998A7"/>
      </a:accent1>
      <a:accent2>
        <a:srgbClr val="5FB47E"/>
      </a:accent2>
      <a:accent3>
        <a:srgbClr val="3583AE"/>
      </a:accent3>
      <a:accent4>
        <a:srgbClr val="366E5F"/>
      </a:accent4>
      <a:accent5>
        <a:srgbClr val="379BAE"/>
      </a:accent5>
      <a:accent6>
        <a:srgbClr val="A5A5A5"/>
      </a:accent6>
      <a:hlink>
        <a:srgbClr val="D4168C"/>
      </a:hlink>
      <a:folHlink>
        <a:srgbClr val="D47FB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_agency-presentation-template_2021" id="{4ADFF8F8-BAEF-4E43-8126-D017BA9810AE}" vid="{CB987FBA-6068-444A-9C7C-F61F9F0072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6952C75475B4A8B2E2EF0DF726159" ma:contentTypeVersion="12" ma:contentTypeDescription="Create a new document." ma:contentTypeScope="" ma:versionID="90cd5b8e0588a610186357daefdcd255">
  <xsd:schema xmlns:xsd="http://www.w3.org/2001/XMLSchema" xmlns:xs="http://www.w3.org/2001/XMLSchema" xmlns:p="http://schemas.microsoft.com/office/2006/metadata/properties" xmlns:ns3="f69857ce-476d-4ab9-baaa-3d0d0f17ab20" xmlns:ns4="73acb0e0-301d-4116-ac1a-5142be75f490" targetNamespace="http://schemas.microsoft.com/office/2006/metadata/properties" ma:root="true" ma:fieldsID="a373837783d208b8954d1658736b6b91" ns3:_="" ns4:_="">
    <xsd:import namespace="f69857ce-476d-4ab9-baaa-3d0d0f17ab20"/>
    <xsd:import namespace="73acb0e0-301d-4116-ac1a-5142be75f4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857ce-476d-4ab9-baaa-3d0d0f17ab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cb0e0-301d-4116-ac1a-5142be75f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F56424-B241-49DB-9079-8E902145B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DAF726-7716-498E-A0AB-B7ED0CF0E3A1}">
  <ds:schemaRefs>
    <ds:schemaRef ds:uri="f69857ce-476d-4ab9-baaa-3d0d0f17ab2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73acb0e0-301d-4116-ac1a-5142be75f490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5D8B93-4D25-4895-AC88-1F3C72EFE3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9857ce-476d-4ab9-baaa-3d0d0f17ab20"/>
    <ds:schemaRef ds:uri="73acb0e0-301d-4116-ac1a-5142be75f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agency template 2017</Template>
  <TotalTime>0</TotalTime>
  <Words>21</Words>
  <Application>Microsoft Macintosh PowerPoint</Application>
  <PresentationFormat>On-screen Show (16:9)</PresentationFormat>
  <Paragraphs>12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ST agency template 2017</vt:lpstr>
      <vt:lpstr>Presentation title</vt:lpstr>
      <vt:lpstr>Click to add title</vt:lpstr>
      <vt:lpstr>Section title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Wells, Darrius</dc:creator>
  <cp:lastModifiedBy>Wells, Darrius</cp:lastModifiedBy>
  <cp:revision>1</cp:revision>
  <cp:lastPrinted>2017-10-26T16:03:26Z</cp:lastPrinted>
  <dcterms:created xsi:type="dcterms:W3CDTF">2021-06-14T20:21:51Z</dcterms:created>
  <dcterms:modified xsi:type="dcterms:W3CDTF">2021-06-14T20:22:49Z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0x0101002E06952C75475B4A8B2E2EF0DF726159</vt:lpwstr>
  </property>
  <property fmtid="{D5CDD505-2E9C-101B-9397-08002B2CF9AE}" pid="3" name="ArticulateGUID">
    <vt:lpwstr>D0B524E0-953E-4FA5-9381-7D14B8265AB8</vt:lpwstr>
  </property>
  <property fmtid="{D5CDD505-2E9C-101B-9397-08002B2CF9AE}" pid="4" name="ArticulatePath">
    <vt:lpwstr>https://soundtransit-my.sharepoint.com/personal/elizabeth_oder_soundtransit_org/Documents/EO_ADA_Edits_agency-presentation-template_2020%20(1)</vt:lpwstr>
  </property>
</Properties>
</file>