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</p:sldMasterIdLst>
  <p:notesMasterIdLst>
    <p:notesMasterId r:id="rId41"/>
  </p:notesMasterIdLst>
  <p:sldIdLst>
    <p:sldId id="472" r:id="rId5"/>
    <p:sldId id="853" r:id="rId6"/>
    <p:sldId id="854" r:id="rId7"/>
    <p:sldId id="866" r:id="rId8"/>
    <p:sldId id="890" r:id="rId9"/>
    <p:sldId id="855" r:id="rId10"/>
    <p:sldId id="856" r:id="rId11"/>
    <p:sldId id="857" r:id="rId12"/>
    <p:sldId id="858" r:id="rId13"/>
    <p:sldId id="859" r:id="rId14"/>
    <p:sldId id="860" r:id="rId15"/>
    <p:sldId id="861" r:id="rId16"/>
    <p:sldId id="862" r:id="rId17"/>
    <p:sldId id="863" r:id="rId18"/>
    <p:sldId id="864" r:id="rId19"/>
    <p:sldId id="867" r:id="rId20"/>
    <p:sldId id="868" r:id="rId21"/>
    <p:sldId id="871" r:id="rId22"/>
    <p:sldId id="872" r:id="rId23"/>
    <p:sldId id="873" r:id="rId24"/>
    <p:sldId id="874" r:id="rId25"/>
    <p:sldId id="875" r:id="rId26"/>
    <p:sldId id="876" r:id="rId27"/>
    <p:sldId id="877" r:id="rId28"/>
    <p:sldId id="878" r:id="rId29"/>
    <p:sldId id="879" r:id="rId30"/>
    <p:sldId id="880" r:id="rId31"/>
    <p:sldId id="881" r:id="rId32"/>
    <p:sldId id="882" r:id="rId33"/>
    <p:sldId id="883" r:id="rId34"/>
    <p:sldId id="884" r:id="rId35"/>
    <p:sldId id="885" r:id="rId36"/>
    <p:sldId id="886" r:id="rId37"/>
    <p:sldId id="887" r:id="rId38"/>
    <p:sldId id="260" r:id="rId39"/>
    <p:sldId id="88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C536E98A-12B8-46F3-987E-D3C48F530570}">
          <p14:sldIdLst>
            <p14:sldId id="472"/>
            <p14:sldId id="853"/>
            <p14:sldId id="854"/>
          </p14:sldIdLst>
        </p14:section>
        <p14:section name="New service opening sequences" id="{12D7A5C4-2A08-9348-9A88-37BAAE8D6CE6}">
          <p14:sldIdLst>
            <p14:sldId id="866"/>
            <p14:sldId id="890"/>
            <p14:sldId id="855"/>
            <p14:sldId id="856"/>
            <p14:sldId id="857"/>
            <p14:sldId id="858"/>
            <p14:sldId id="859"/>
            <p14:sldId id="860"/>
            <p14:sldId id="861"/>
            <p14:sldId id="862"/>
            <p14:sldId id="863"/>
            <p14:sldId id="864"/>
            <p14:sldId id="867"/>
            <p14:sldId id="868"/>
            <p14:sldId id="871"/>
            <p14:sldId id="872"/>
            <p14:sldId id="873"/>
            <p14:sldId id="874"/>
            <p14:sldId id="875"/>
            <p14:sldId id="876"/>
            <p14:sldId id="877"/>
            <p14:sldId id="878"/>
            <p14:sldId id="879"/>
            <p14:sldId id="880"/>
            <p14:sldId id="881"/>
            <p14:sldId id="882"/>
          </p14:sldIdLst>
        </p14:section>
        <p14:section name="Misc maps" id="{62A13B96-77BE-8E4D-930F-E327AB1FBC50}">
          <p14:sldIdLst>
            <p14:sldId id="883"/>
            <p14:sldId id="884"/>
            <p14:sldId id="885"/>
            <p14:sldId id="886"/>
            <p14:sldId id="887"/>
            <p14:sldId id="260"/>
            <p14:sldId id="888"/>
          </p14:sldIdLst>
        </p14:section>
      </p14:sectionLst>
    </p:ext>
    <p:ext uri="{EFAFB233-063F-42B5-8137-9DF3F51BA10A}">
      <p15:sldGuideLst xmlns:p15="http://schemas.microsoft.com/office/powerpoint/2012/main">
        <p15:guide id="1" pos="348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BF0339-2BA1-F216-991C-529C0A736C1F}" name="Netzler, Kat" initials="NK" userId="S::Kat.Netzler@soundtransit.org::61fa32a9-c8ee-4739-aab1-cc6fac55ab7b" providerId="AD"/>
  <p188:author id="{8CB2BE4E-5D45-02E1-F97D-C2286A6875A5}" name="Perrone, Emily" initials="EP" userId="S::Emily.Perrone@soundtransit.org::e3402336-3d6a-4e6a-be3e-bb334c58776d" providerId="AD"/>
  <p188:author id="{E90D2074-970B-9206-FC9F-66E47FBA7E8F}" name="Mayock, Melanie" initials="MM" userId="S::melanie.mayock@soundtransit.org::f2344242-964b-4e9e-9a7a-3a8ccf6a5da0" providerId="AD"/>
  <p188:author id="{E3868F7F-DFE5-4DF6-7104-E7C1D005E289}" name="Walker, Chris" initials="WC" userId="S::chris.walker@soundtransit.org::dc979cd0-e831-4eb7-aee8-286e457b48c1" providerId="AD"/>
  <p188:author id="{C6801596-D185-E3DE-704B-B6A9E7BBD5FF}" name="Shaner, Eliza" initials="SE" userId="S::eliza.shaner@soundtransit.org::96db276f-f26a-42b9-8a72-d0d47d0b17c6" providerId="AD"/>
  <p188:author id="{8CCA16B8-BAFF-6066-0B13-11B8495EC988}" name="Perrone, Emily" initials="PE" userId="S::emily.perrone@soundtransit.org::e3402336-3d6a-4e6a-be3e-bb334c58776d" providerId="AD"/>
  <p188:author id="{407665D4-B434-56C3-DCF1-5A05AAE19E98}" name="Trunkey, Elizabeth" initials="TE" userId="S::elizabeth.trunkey@soundtransit.org::2011c6de-5710-4bec-a24f-11c6e36834f9" providerId="AD"/>
  <p188:author id="{CEA92EE5-3383-4135-52FE-23101ADB0040}" name="Lamon, Luke" initials="LL" userId="S::luke.lamon@soundtransit.org::d3ca4491-61a8-47b4-a895-ed36cea39950" providerId="AD"/>
  <p188:author id="{A0BA12F0-B8CD-F5BF-378E-FCB541DBE0B6}" name="Shaner, Zee" initials="SZ" userId="S::zee.shaner@soundtransit.org::96db276f-f26a-42b9-8a72-d0d47d0b17c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Pelz, Janet" initials="PJ" lastIdx="8" clrIdx="0">
    <p:extLst>
      <p:ext uri="{19B8F6BF-5375-455C-9EA6-DF929625EA0E}">
        <p15:presenceInfo xmlns:p15="http://schemas.microsoft.com/office/powerpoint/2012/main" userId="S-1-5-21-1202660629-261903793-682003330-32066" providerId="AD"/>
      </p:ext>
    </p:extLst>
  </p:cmAuthor>
  <p:cmAuthor id="4" name="Shaner, Zee" initials="SZ" lastIdx="8" clrIdx="1">
    <p:extLst>
      <p:ext uri="{19B8F6BF-5375-455C-9EA6-DF929625EA0E}">
        <p15:presenceInfo xmlns:p15="http://schemas.microsoft.com/office/powerpoint/2012/main" userId="S::zee.shaner@soundtransit.org::96db276f-f26a-42b9-8a72-d0d47d0b17c6" providerId="AD"/>
      </p:ext>
    </p:extLst>
  </p:cmAuthor>
  <p:cmAuthor id="5" name="Netzler, Kat" initials="NK" lastIdx="11" clrIdx="2">
    <p:extLst>
      <p:ext uri="{19B8F6BF-5375-455C-9EA6-DF929625EA0E}">
        <p15:presenceInfo xmlns:p15="http://schemas.microsoft.com/office/powerpoint/2012/main" userId="S::Kat.Netzler@soundtransit.org::61fa32a9-c8ee-4739-aab1-cc6fac55ab7b" providerId="AD"/>
      </p:ext>
    </p:extLst>
  </p:cmAuthor>
  <p:cmAuthor id="6" name="Perrone, Emily" initials="PE" lastIdx="2" clrIdx="3">
    <p:extLst>
      <p:ext uri="{19B8F6BF-5375-455C-9EA6-DF929625EA0E}">
        <p15:presenceInfo xmlns:p15="http://schemas.microsoft.com/office/powerpoint/2012/main" userId="S::emily.perrone@soundtransit.org::e3402336-3d6a-4e6a-be3e-bb334c5877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12E6D"/>
    <a:srgbClr val="333333"/>
    <a:srgbClr val="929292"/>
    <a:srgbClr val="003E7E"/>
    <a:srgbClr val="007297"/>
    <a:srgbClr val="012F6D"/>
    <a:srgbClr val="EF7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F99A8C-2187-254B-B682-BD6BE1B5E177}" v="15" dt="2024-08-22T21:27:45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07"/>
    <p:restoredTop sz="94647"/>
  </p:normalViewPr>
  <p:slideViewPr>
    <p:cSldViewPr snapToGrid="0">
      <p:cViewPr varScale="1">
        <p:scale>
          <a:sx n="151" d="100"/>
          <a:sy n="151" d="100"/>
        </p:scale>
        <p:origin x="760" y="200"/>
      </p:cViewPr>
      <p:guideLst>
        <p:guide pos="34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er, Eliza" userId="S::eliza.shaner@soundtransit.org::96db276f-f26a-42b9-8a72-d0d47d0b17c6" providerId="AD" clId="Web-{27220698-246B-F34E-D964-BE4250358141}"/>
    <pc:docChg chg="">
      <pc:chgData name="Shaner, Eliza" userId="S::eliza.shaner@soundtransit.org::96db276f-f26a-42b9-8a72-d0d47d0b17c6" providerId="AD" clId="Web-{27220698-246B-F34E-D964-BE4250358141}" dt="2024-04-16T19:30:40.573" v="1"/>
      <pc:docMkLst>
        <pc:docMk/>
      </pc:docMkLst>
      <pc:sldChg chg="delCm modCm">
        <pc:chgData name="Shaner, Eliza" userId="S::eliza.shaner@soundtransit.org::96db276f-f26a-42b9-8a72-d0d47d0b17c6" providerId="AD" clId="Web-{27220698-246B-F34E-D964-BE4250358141}" dt="2024-04-16T19:30:40.573" v="1"/>
        <pc:sldMkLst>
          <pc:docMk/>
          <pc:sldMk cId="1800853428" sldId="85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Shaner, Eliza" userId="S::eliza.shaner@soundtransit.org::96db276f-f26a-42b9-8a72-d0d47d0b17c6" providerId="AD" clId="Web-{27220698-246B-F34E-D964-BE4250358141}" dt="2024-04-16T19:30:40.573" v="1"/>
              <pc2:cmMkLst xmlns:pc2="http://schemas.microsoft.com/office/powerpoint/2019/9/main/command">
                <pc:docMk/>
                <pc:sldMk cId="1800853428" sldId="853"/>
                <pc2:cmMk id="{DFD84242-EDEB-0D44-A232-39C071BE2B5B}"/>
              </pc2:cmMkLst>
            </pc226:cmChg>
          </p:ext>
        </pc:extLst>
      </pc:sldChg>
    </pc:docChg>
  </pc:docChgLst>
  <pc:docChgLst>
    <pc:chgData name="Perrone, Emily" userId="S::emily.perrone@soundtransit.org::e3402336-3d6a-4e6a-be3e-bb334c58776d" providerId="AD" clId="Web-{1519B38B-64C1-DB32-0936-42E4EEA01262}"/>
    <pc:docChg chg="modSld">
      <pc:chgData name="Perrone, Emily" userId="S::emily.perrone@soundtransit.org::e3402336-3d6a-4e6a-be3e-bb334c58776d" providerId="AD" clId="Web-{1519B38B-64C1-DB32-0936-42E4EEA01262}" dt="2024-04-16T20:32:54.190" v="1"/>
      <pc:docMkLst>
        <pc:docMk/>
      </pc:docMkLst>
      <pc:sldChg chg="modSp">
        <pc:chgData name="Perrone, Emily" userId="S::emily.perrone@soundtransit.org::e3402336-3d6a-4e6a-be3e-bb334c58776d" providerId="AD" clId="Web-{1519B38B-64C1-DB32-0936-42E4EEA01262}" dt="2024-04-16T20:32:34.315" v="0"/>
        <pc:sldMkLst>
          <pc:docMk/>
          <pc:sldMk cId="1800853428" sldId="853"/>
        </pc:sldMkLst>
        <pc:picChg chg="mod">
          <ac:chgData name="Perrone, Emily" userId="S::emily.perrone@soundtransit.org::e3402336-3d6a-4e6a-be3e-bb334c58776d" providerId="AD" clId="Web-{1519B38B-64C1-DB32-0936-42E4EEA01262}" dt="2024-04-16T20:32:34.315" v="0"/>
          <ac:picMkLst>
            <pc:docMk/>
            <pc:sldMk cId="1800853428" sldId="853"/>
            <ac:picMk id="2" creationId="{D6EA3338-E91A-684C-655E-73A20B5762AE}"/>
          </ac:picMkLst>
        </pc:picChg>
      </pc:sldChg>
      <pc:sldChg chg="modSp">
        <pc:chgData name="Perrone, Emily" userId="S::emily.perrone@soundtransit.org::e3402336-3d6a-4e6a-be3e-bb334c58776d" providerId="AD" clId="Web-{1519B38B-64C1-DB32-0936-42E4EEA01262}" dt="2024-04-16T20:32:54.190" v="1"/>
        <pc:sldMkLst>
          <pc:docMk/>
          <pc:sldMk cId="1345901417" sldId="889"/>
        </pc:sldMkLst>
        <pc:picChg chg="mod">
          <ac:chgData name="Perrone, Emily" userId="S::emily.perrone@soundtransit.org::e3402336-3d6a-4e6a-be3e-bb334c58776d" providerId="AD" clId="Web-{1519B38B-64C1-DB32-0936-42E4EEA01262}" dt="2024-04-16T20:32:54.190" v="1"/>
          <ac:picMkLst>
            <pc:docMk/>
            <pc:sldMk cId="1345901417" sldId="889"/>
            <ac:picMk id="4" creationId="{AC26F19B-CC4A-6230-6890-E8957E70A88F}"/>
          </ac:picMkLst>
        </pc:picChg>
      </pc:sldChg>
    </pc:docChg>
  </pc:docChgLst>
  <pc:docChgLst>
    <pc:chgData name="Perrone, Emily" userId="e3402336-3d6a-4e6a-be3e-bb334c58776d" providerId="ADAL" clId="{8C969EE7-A723-5747-97C7-12BB08129F28}"/>
    <pc:docChg chg="undo custSel addSld delSld modSld modSection">
      <pc:chgData name="Perrone, Emily" userId="e3402336-3d6a-4e6a-be3e-bb334c58776d" providerId="ADAL" clId="{8C969EE7-A723-5747-97C7-12BB08129F28}" dt="2024-04-23T22:42:04.241" v="233" actId="1076"/>
      <pc:docMkLst>
        <pc:docMk/>
      </pc:docMkLst>
      <pc:sldChg chg="modSp mod">
        <pc:chgData name="Perrone, Emily" userId="e3402336-3d6a-4e6a-be3e-bb334c58776d" providerId="ADAL" clId="{8C969EE7-A723-5747-97C7-12BB08129F28}" dt="2024-04-09T18:29:54.155" v="3" actId="20577"/>
        <pc:sldMkLst>
          <pc:docMk/>
          <pc:sldMk cId="1798754969" sldId="472"/>
        </pc:sldMkLst>
        <pc:spChg chg="mod">
          <ac:chgData name="Perrone, Emily" userId="e3402336-3d6a-4e6a-be3e-bb334c58776d" providerId="ADAL" clId="{8C969EE7-A723-5747-97C7-12BB08129F28}" dt="2024-04-09T18:29:54.155" v="3" actId="20577"/>
          <ac:spMkLst>
            <pc:docMk/>
            <pc:sldMk cId="1798754969" sldId="472"/>
            <ac:spMk id="9" creationId="{10FCFDFE-5850-C5B4-40A2-2850816AAE94}"/>
          </ac:spMkLst>
        </pc:spChg>
      </pc:sldChg>
      <pc:sldChg chg="delSp modSp mod">
        <pc:chgData name="Perrone, Emily" userId="e3402336-3d6a-4e6a-be3e-bb334c58776d" providerId="ADAL" clId="{8C969EE7-A723-5747-97C7-12BB08129F28}" dt="2024-04-09T18:51:40.124" v="132" actId="478"/>
        <pc:sldMkLst>
          <pc:docMk/>
          <pc:sldMk cId="2358793025" sldId="482"/>
        </pc:sldMkLst>
        <pc:spChg chg="mod">
          <ac:chgData name="Perrone, Emily" userId="e3402336-3d6a-4e6a-be3e-bb334c58776d" providerId="ADAL" clId="{8C969EE7-A723-5747-97C7-12BB08129F28}" dt="2024-04-09T18:51:32.540" v="130" actId="20577"/>
          <ac:spMkLst>
            <pc:docMk/>
            <pc:sldMk cId="2358793025" sldId="482"/>
            <ac:spMk id="2" creationId="{4945E894-5C12-3D06-777D-E62A9A0B0FF8}"/>
          </ac:spMkLst>
        </pc:spChg>
        <pc:spChg chg="mod">
          <ac:chgData name="Perrone, Emily" userId="e3402336-3d6a-4e6a-be3e-bb334c58776d" providerId="ADAL" clId="{8C969EE7-A723-5747-97C7-12BB08129F28}" dt="2024-04-09T18:51:37.454" v="131" actId="20577"/>
          <ac:spMkLst>
            <pc:docMk/>
            <pc:sldMk cId="2358793025" sldId="482"/>
            <ac:spMk id="3" creationId="{5FFEC5E3-5039-29D3-5AD1-197428AAAAC9}"/>
          </ac:spMkLst>
        </pc:spChg>
        <pc:picChg chg="del">
          <ac:chgData name="Perrone, Emily" userId="e3402336-3d6a-4e6a-be3e-bb334c58776d" providerId="ADAL" clId="{8C969EE7-A723-5747-97C7-12BB08129F28}" dt="2024-04-09T18:51:40.124" v="132" actId="478"/>
          <ac:picMkLst>
            <pc:docMk/>
            <pc:sldMk cId="2358793025" sldId="482"/>
            <ac:picMk id="11" creationId="{B636AD3E-A2A8-EF0F-367B-95703F7F004E}"/>
          </ac:picMkLst>
        </pc:picChg>
      </pc:sldChg>
      <pc:sldChg chg="addSp delSp modSp mod addCm">
        <pc:chgData name="Perrone, Emily" userId="e3402336-3d6a-4e6a-be3e-bb334c58776d" providerId="ADAL" clId="{8C969EE7-A723-5747-97C7-12BB08129F28}" dt="2024-04-09T23:01:12.876" v="214"/>
        <pc:sldMkLst>
          <pc:docMk/>
          <pc:sldMk cId="1800853428" sldId="853"/>
        </pc:sldMkLst>
        <pc:spChg chg="mod">
          <ac:chgData name="Perrone, Emily" userId="e3402336-3d6a-4e6a-be3e-bb334c58776d" providerId="ADAL" clId="{8C969EE7-A723-5747-97C7-12BB08129F28}" dt="2024-04-09T18:33:12.325" v="90" actId="1037"/>
          <ac:spMkLst>
            <pc:docMk/>
            <pc:sldMk cId="1800853428" sldId="853"/>
            <ac:spMk id="5" creationId="{00000000-0000-0000-0000-000000000000}"/>
          </ac:spMkLst>
        </pc:spChg>
        <pc:spChg chg="mod">
          <ac:chgData name="Perrone, Emily" userId="e3402336-3d6a-4e6a-be3e-bb334c58776d" providerId="ADAL" clId="{8C969EE7-A723-5747-97C7-12BB08129F28}" dt="2024-04-09T19:29:09.544" v="180" actId="20577"/>
          <ac:spMkLst>
            <pc:docMk/>
            <pc:sldMk cId="1800853428" sldId="853"/>
            <ac:spMk id="8" creationId="{00000000-0000-0000-0000-000000000000}"/>
          </ac:spMkLst>
        </pc:spChg>
        <pc:grpChg chg="mod">
          <ac:chgData name="Perrone, Emily" userId="e3402336-3d6a-4e6a-be3e-bb334c58776d" providerId="ADAL" clId="{8C969EE7-A723-5747-97C7-12BB08129F28}" dt="2024-04-09T18:33:12.325" v="90" actId="1037"/>
          <ac:grpSpMkLst>
            <pc:docMk/>
            <pc:sldMk cId="1800853428" sldId="853"/>
            <ac:grpSpMk id="16" creationId="{391AA0A5-376C-1FE4-A7FD-6F030CAF5D50}"/>
          </ac:grpSpMkLst>
        </pc:grpChg>
        <pc:picChg chg="add del mod">
          <ac:chgData name="Perrone, Emily" userId="e3402336-3d6a-4e6a-be3e-bb334c58776d" providerId="ADAL" clId="{8C969EE7-A723-5747-97C7-12BB08129F28}" dt="2024-04-09T18:50:49.247" v="115" actId="478"/>
          <ac:picMkLst>
            <pc:docMk/>
            <pc:sldMk cId="1800853428" sldId="853"/>
            <ac:picMk id="2" creationId="{D6EA3338-E91A-684C-655E-73A20B5762AE}"/>
          </ac:picMkLst>
        </pc:picChg>
        <pc:picChg chg="add mod modVis">
          <ac:chgData name="Perrone, Emily" userId="e3402336-3d6a-4e6a-be3e-bb334c58776d" providerId="ADAL" clId="{8C969EE7-A723-5747-97C7-12BB08129F28}" dt="2024-04-09T18:50:55.203" v="117" actId="14429"/>
          <ac:picMkLst>
            <pc:docMk/>
            <pc:sldMk cId="1800853428" sldId="853"/>
            <ac:picMk id="3" creationId="{5F0F1ECC-6E39-143E-0C68-CDC6B2926527}"/>
          </ac:picMkLst>
        </pc:picChg>
        <pc:picChg chg="mod">
          <ac:chgData name="Perrone, Emily" userId="e3402336-3d6a-4e6a-be3e-bb334c58776d" providerId="ADAL" clId="{8C969EE7-A723-5747-97C7-12BB08129F28}" dt="2024-04-09T18:33:12.325" v="90" actId="1037"/>
          <ac:picMkLst>
            <pc:docMk/>
            <pc:sldMk cId="1800853428" sldId="853"/>
            <ac:picMk id="9" creationId="{D7E03852-9892-4480-A490-65D519326AD7}"/>
          </ac:picMkLst>
        </pc:picChg>
        <pc:picChg chg="del">
          <ac:chgData name="Perrone, Emily" userId="e3402336-3d6a-4e6a-be3e-bb334c58776d" providerId="ADAL" clId="{8C969EE7-A723-5747-97C7-12BB08129F28}" dt="2024-04-09T18:50:58.960" v="118" actId="478"/>
          <ac:picMkLst>
            <pc:docMk/>
            <pc:sldMk cId="1800853428" sldId="853"/>
            <ac:picMk id="10" creationId="{327E6329-8A1A-74AA-78EB-9C75564B50BE}"/>
          </ac:picMkLst>
        </pc:picChg>
        <pc:picChg chg="mod">
          <ac:chgData name="Perrone, Emily" userId="e3402336-3d6a-4e6a-be3e-bb334c58776d" providerId="ADAL" clId="{8C969EE7-A723-5747-97C7-12BB08129F28}" dt="2024-04-09T18:33:12.325" v="90" actId="1037"/>
          <ac:picMkLst>
            <pc:docMk/>
            <pc:sldMk cId="1800853428" sldId="853"/>
            <ac:picMk id="13" creationId="{9B76F806-906C-42D0-B266-B32A2FCE59C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Perrone, Emily" userId="e3402336-3d6a-4e6a-be3e-bb334c58776d" providerId="ADAL" clId="{8C969EE7-A723-5747-97C7-12BB08129F28}" dt="2024-04-09T23:01:12.876" v="214"/>
              <pc2:cmMkLst xmlns:pc2="http://schemas.microsoft.com/office/powerpoint/2019/9/main/command">
                <pc:docMk/>
                <pc:sldMk cId="1800853428" sldId="853"/>
                <pc2:cmMk id="{DFD84242-EDEB-0D44-A232-39C071BE2B5B}"/>
              </pc2:cmMkLst>
            </pc226:cmChg>
          </p:ext>
        </pc:extLst>
      </pc:sldChg>
      <pc:sldChg chg="modSp mod">
        <pc:chgData name="Perrone, Emily" userId="e3402336-3d6a-4e6a-be3e-bb334c58776d" providerId="ADAL" clId="{8C969EE7-A723-5747-97C7-12BB08129F28}" dt="2024-04-09T19:38:50.392" v="213" actId="1037"/>
        <pc:sldMkLst>
          <pc:docMk/>
          <pc:sldMk cId="3270431618" sldId="854"/>
        </pc:sldMkLst>
        <pc:spChg chg="mod">
          <ac:chgData name="Perrone, Emily" userId="e3402336-3d6a-4e6a-be3e-bb334c58776d" providerId="ADAL" clId="{8C969EE7-A723-5747-97C7-12BB08129F28}" dt="2024-04-09T18:34:23.288" v="103" actId="179"/>
          <ac:spMkLst>
            <pc:docMk/>
            <pc:sldMk cId="3270431618" sldId="854"/>
            <ac:spMk id="8" creationId="{00000000-0000-0000-0000-000000000000}"/>
          </ac:spMkLst>
        </pc:spChg>
        <pc:grpChg chg="mod">
          <ac:chgData name="Perrone, Emily" userId="e3402336-3d6a-4e6a-be3e-bb334c58776d" providerId="ADAL" clId="{8C969EE7-A723-5747-97C7-12BB08129F28}" dt="2024-04-09T19:38:41.738" v="202" actId="1035"/>
          <ac:grpSpMkLst>
            <pc:docMk/>
            <pc:sldMk cId="3270431618" sldId="854"/>
            <ac:grpSpMk id="3" creationId="{48A0BCE0-A57A-5FEF-E6F9-DEFED6506033}"/>
          </ac:grpSpMkLst>
        </pc:grpChg>
        <pc:grpChg chg="mod">
          <ac:chgData name="Perrone, Emily" userId="e3402336-3d6a-4e6a-be3e-bb334c58776d" providerId="ADAL" clId="{8C969EE7-A723-5747-97C7-12BB08129F28}" dt="2024-04-09T19:38:50.392" v="213" actId="1037"/>
          <ac:grpSpMkLst>
            <pc:docMk/>
            <pc:sldMk cId="3270431618" sldId="854"/>
            <ac:grpSpMk id="34" creationId="{C21B58AA-83A3-FE79-BA18-8564B929CD57}"/>
          </ac:grpSpMkLst>
        </pc:grpChg>
        <pc:picChg chg="mod">
          <ac:chgData name="Perrone, Emily" userId="e3402336-3d6a-4e6a-be3e-bb334c58776d" providerId="ADAL" clId="{8C969EE7-A723-5747-97C7-12BB08129F28}" dt="2024-04-09T18:51:04.321" v="120" actId="1076"/>
          <ac:picMkLst>
            <pc:docMk/>
            <pc:sldMk cId="3270431618" sldId="854"/>
            <ac:picMk id="2" creationId="{91C12B59-B169-7ECC-235E-590233DC9A21}"/>
          </ac:picMkLst>
        </pc:picChg>
      </pc:sldChg>
      <pc:sldChg chg="addSp delSp modSp mod">
        <pc:chgData name="Perrone, Emily" userId="e3402336-3d6a-4e6a-be3e-bb334c58776d" providerId="ADAL" clId="{8C969EE7-A723-5747-97C7-12BB08129F28}" dt="2024-04-09T18:52:11.460" v="136" actId="1076"/>
        <pc:sldMkLst>
          <pc:docMk/>
          <pc:sldMk cId="3895529562" sldId="855"/>
        </pc:sldMkLst>
        <pc:picChg chg="add del mod">
          <ac:chgData name="Perrone, Emily" userId="e3402336-3d6a-4e6a-be3e-bb334c58776d" providerId="ADAL" clId="{8C969EE7-A723-5747-97C7-12BB08129F28}" dt="2024-04-09T18:52:11.460" v="136" actId="1076"/>
          <ac:picMkLst>
            <pc:docMk/>
            <pc:sldMk cId="3895529562" sldId="855"/>
            <ac:picMk id="6" creationId="{060530F1-CB93-1D40-8BA2-FBE80F3A051B}"/>
          </ac:picMkLst>
        </pc:picChg>
      </pc:sldChg>
      <pc:sldChg chg="modSp mod">
        <pc:chgData name="Perrone, Emily" userId="e3402336-3d6a-4e6a-be3e-bb334c58776d" providerId="ADAL" clId="{8C969EE7-A723-5747-97C7-12BB08129F28}" dt="2024-04-09T18:52:15.372" v="138" actId="1076"/>
        <pc:sldMkLst>
          <pc:docMk/>
          <pc:sldMk cId="4192209065" sldId="856"/>
        </pc:sldMkLst>
        <pc:picChg chg="mod">
          <ac:chgData name="Perrone, Emily" userId="e3402336-3d6a-4e6a-be3e-bb334c58776d" providerId="ADAL" clId="{8C969EE7-A723-5747-97C7-12BB08129F28}" dt="2024-04-09T18:52:15.372" v="138" actId="1076"/>
          <ac:picMkLst>
            <pc:docMk/>
            <pc:sldMk cId="4192209065" sldId="856"/>
            <ac:picMk id="6" creationId="{060530F1-CB93-1D40-8BA2-FBE80F3A051B}"/>
          </ac:picMkLst>
        </pc:picChg>
      </pc:sldChg>
      <pc:sldChg chg="modSp mod">
        <pc:chgData name="Perrone, Emily" userId="e3402336-3d6a-4e6a-be3e-bb334c58776d" providerId="ADAL" clId="{8C969EE7-A723-5747-97C7-12BB08129F28}" dt="2024-04-09T18:52:18.314" v="140" actId="1076"/>
        <pc:sldMkLst>
          <pc:docMk/>
          <pc:sldMk cId="4235171828" sldId="857"/>
        </pc:sldMkLst>
        <pc:picChg chg="mod">
          <ac:chgData name="Perrone, Emily" userId="e3402336-3d6a-4e6a-be3e-bb334c58776d" providerId="ADAL" clId="{8C969EE7-A723-5747-97C7-12BB08129F28}" dt="2024-04-09T18:52:18.314" v="140" actId="1076"/>
          <ac:picMkLst>
            <pc:docMk/>
            <pc:sldMk cId="4235171828" sldId="857"/>
            <ac:picMk id="6" creationId="{060530F1-CB93-1D40-8BA2-FBE80F3A051B}"/>
          </ac:picMkLst>
        </pc:picChg>
      </pc:sldChg>
      <pc:sldChg chg="addSp delSp modSp mod">
        <pc:chgData name="Perrone, Emily" userId="e3402336-3d6a-4e6a-be3e-bb334c58776d" providerId="ADAL" clId="{8C969EE7-A723-5747-97C7-12BB08129F28}" dt="2024-04-23T22:42:04.241" v="233" actId="1076"/>
        <pc:sldMkLst>
          <pc:docMk/>
          <pc:sldMk cId="276102954" sldId="858"/>
        </pc:sldMkLst>
        <pc:spChg chg="mod">
          <ac:chgData name="Perrone, Emily" userId="e3402336-3d6a-4e6a-be3e-bb334c58776d" providerId="ADAL" clId="{8C969EE7-A723-5747-97C7-12BB08129F28}" dt="2024-04-23T22:41:54.343" v="230" actId="1035"/>
          <ac:spMkLst>
            <pc:docMk/>
            <pc:sldMk cId="276102954" sldId="858"/>
            <ac:spMk id="16" creationId="{FB2F6158-35A4-53AA-81C7-B12D4250F398}"/>
          </ac:spMkLst>
        </pc:spChg>
        <pc:spChg chg="mod">
          <ac:chgData name="Perrone, Emily" userId="e3402336-3d6a-4e6a-be3e-bb334c58776d" providerId="ADAL" clId="{8C969EE7-A723-5747-97C7-12BB08129F28}" dt="2024-04-23T22:42:04.241" v="233" actId="1076"/>
          <ac:spMkLst>
            <pc:docMk/>
            <pc:sldMk cId="276102954" sldId="858"/>
            <ac:spMk id="21" creationId="{6ABD2807-1214-26A0-B08D-81A144C2A769}"/>
          </ac:spMkLst>
        </pc:spChg>
        <pc:picChg chg="add del">
          <ac:chgData name="Perrone, Emily" userId="e3402336-3d6a-4e6a-be3e-bb334c58776d" providerId="ADAL" clId="{8C969EE7-A723-5747-97C7-12BB08129F28}" dt="2024-04-09T18:52:25.286" v="142" actId="478"/>
          <ac:picMkLst>
            <pc:docMk/>
            <pc:sldMk cId="276102954" sldId="858"/>
            <ac:picMk id="6" creationId="{060530F1-CB93-1D40-8BA2-FBE80F3A051B}"/>
          </ac:picMkLst>
        </pc:picChg>
      </pc:sldChg>
      <pc:sldChg chg="del">
        <pc:chgData name="Perrone, Emily" userId="e3402336-3d6a-4e6a-be3e-bb334c58776d" providerId="ADAL" clId="{8C969EE7-A723-5747-97C7-12BB08129F28}" dt="2024-04-09T18:34:56.271" v="105" actId="2696"/>
        <pc:sldMkLst>
          <pc:docMk/>
          <pc:sldMk cId="3049084599" sldId="865"/>
        </pc:sldMkLst>
      </pc:sldChg>
      <pc:sldChg chg="addSp modSp mod">
        <pc:chgData name="Perrone, Emily" userId="e3402336-3d6a-4e6a-be3e-bb334c58776d" providerId="ADAL" clId="{8C969EE7-A723-5747-97C7-12BB08129F28}" dt="2024-04-09T19:29:32.027" v="193" actId="20577"/>
        <pc:sldMkLst>
          <pc:docMk/>
          <pc:sldMk cId="4214444969" sldId="868"/>
        </pc:sldMkLst>
        <pc:spChg chg="mod">
          <ac:chgData name="Perrone, Emily" userId="e3402336-3d6a-4e6a-be3e-bb334c58776d" providerId="ADAL" clId="{8C969EE7-A723-5747-97C7-12BB08129F28}" dt="2024-04-09T18:53:31.534" v="161" actId="14100"/>
          <ac:spMkLst>
            <pc:docMk/>
            <pc:sldMk cId="4214444969" sldId="868"/>
            <ac:spMk id="5" creationId="{00000000-0000-0000-0000-000000000000}"/>
          </ac:spMkLst>
        </pc:spChg>
        <pc:spChg chg="mod">
          <ac:chgData name="Perrone, Emily" userId="e3402336-3d6a-4e6a-be3e-bb334c58776d" providerId="ADAL" clId="{8C969EE7-A723-5747-97C7-12BB08129F28}" dt="2024-04-09T19:29:32.027" v="193" actId="20577"/>
          <ac:spMkLst>
            <pc:docMk/>
            <pc:sldMk cId="4214444969" sldId="868"/>
            <ac:spMk id="8" creationId="{00000000-0000-0000-0000-000000000000}"/>
          </ac:spMkLst>
        </pc:spChg>
        <pc:picChg chg="mod">
          <ac:chgData name="Perrone, Emily" userId="e3402336-3d6a-4e6a-be3e-bb334c58776d" providerId="ADAL" clId="{8C969EE7-A723-5747-97C7-12BB08129F28}" dt="2024-04-09T19:12:34.448" v="172" actId="14826"/>
          <ac:picMkLst>
            <pc:docMk/>
            <pc:sldMk cId="4214444969" sldId="868"/>
            <ac:picMk id="2" creationId="{D6EA3338-E91A-684C-655E-73A20B5762AE}"/>
          </ac:picMkLst>
        </pc:picChg>
        <pc:picChg chg="add mod">
          <ac:chgData name="Perrone, Emily" userId="e3402336-3d6a-4e6a-be3e-bb334c58776d" providerId="ADAL" clId="{8C969EE7-A723-5747-97C7-12BB08129F28}" dt="2024-04-09T18:53:27.317" v="160" actId="1076"/>
          <ac:picMkLst>
            <pc:docMk/>
            <pc:sldMk cId="4214444969" sldId="868"/>
            <ac:picMk id="3" creationId="{3DBC879C-CDE6-F6BD-C42B-7A53AABEB3BE}"/>
          </ac:picMkLst>
        </pc:picChg>
        <pc:picChg chg="mod">
          <ac:chgData name="Perrone, Emily" userId="e3402336-3d6a-4e6a-be3e-bb334c58776d" providerId="ADAL" clId="{8C969EE7-A723-5747-97C7-12BB08129F28}" dt="2024-04-09T18:53:25.210" v="159" actId="1076"/>
          <ac:picMkLst>
            <pc:docMk/>
            <pc:sldMk cId="4214444969" sldId="868"/>
            <ac:picMk id="13" creationId="{9B76F806-906C-42D0-B266-B32A2FCE59CE}"/>
          </ac:picMkLst>
        </pc:picChg>
      </pc:sldChg>
      <pc:sldChg chg="del">
        <pc:chgData name="Perrone, Emily" userId="e3402336-3d6a-4e6a-be3e-bb334c58776d" providerId="ADAL" clId="{8C969EE7-A723-5747-97C7-12BB08129F28}" dt="2024-04-09T19:09:53.172" v="170" actId="2696"/>
        <pc:sldMkLst>
          <pc:docMk/>
          <pc:sldMk cId="2759162564" sldId="869"/>
        </pc:sldMkLst>
      </pc:sldChg>
      <pc:sldChg chg="modSp mod">
        <pc:chgData name="Perrone, Emily" userId="e3402336-3d6a-4e6a-be3e-bb334c58776d" providerId="ADAL" clId="{8C969EE7-A723-5747-97C7-12BB08129F28}" dt="2024-04-09T19:09:35.934" v="169" actId="20577"/>
        <pc:sldMkLst>
          <pc:docMk/>
          <pc:sldMk cId="3740042338" sldId="870"/>
        </pc:sldMkLst>
        <pc:spChg chg="mod">
          <ac:chgData name="Perrone, Emily" userId="e3402336-3d6a-4e6a-be3e-bb334c58776d" providerId="ADAL" clId="{8C969EE7-A723-5747-97C7-12BB08129F28}" dt="2024-04-09T19:09:35.934" v="169" actId="20577"/>
          <ac:spMkLst>
            <pc:docMk/>
            <pc:sldMk cId="3740042338" sldId="870"/>
            <ac:spMk id="5" creationId="{00000000-0000-0000-0000-000000000000}"/>
          </ac:spMkLst>
        </pc:spChg>
      </pc:sldChg>
      <pc:sldChg chg="addSp delSp modSp add mod addCm">
        <pc:chgData name="Perrone, Emily" userId="e3402336-3d6a-4e6a-be3e-bb334c58776d" providerId="ADAL" clId="{8C969EE7-A723-5747-97C7-12BB08129F28}" dt="2024-04-09T23:01:32.127" v="215"/>
        <pc:sldMkLst>
          <pc:docMk/>
          <pc:sldMk cId="1345901417" sldId="889"/>
        </pc:sldMkLst>
        <pc:spChg chg="mod">
          <ac:chgData name="Perrone, Emily" userId="e3402336-3d6a-4e6a-be3e-bb334c58776d" providerId="ADAL" clId="{8C969EE7-A723-5747-97C7-12BB08129F28}" dt="2024-04-09T19:29:18.292" v="191" actId="20577"/>
          <ac:spMkLst>
            <pc:docMk/>
            <pc:sldMk cId="1345901417" sldId="889"/>
            <ac:spMk id="8" creationId="{00000000-0000-0000-0000-000000000000}"/>
          </ac:spMkLst>
        </pc:spChg>
        <pc:picChg chg="del">
          <ac:chgData name="Perrone, Emily" userId="e3402336-3d6a-4e6a-be3e-bb334c58776d" providerId="ADAL" clId="{8C969EE7-A723-5747-97C7-12BB08129F28}" dt="2024-04-09T18:50:25.245" v="107" actId="478"/>
          <ac:picMkLst>
            <pc:docMk/>
            <pc:sldMk cId="1345901417" sldId="889"/>
            <ac:picMk id="2" creationId="{D6EA3338-E91A-684C-655E-73A20B5762AE}"/>
          </ac:picMkLst>
        </pc:picChg>
        <pc:picChg chg="add mod">
          <ac:chgData name="Perrone, Emily" userId="e3402336-3d6a-4e6a-be3e-bb334c58776d" providerId="ADAL" clId="{8C969EE7-A723-5747-97C7-12BB08129F28}" dt="2024-04-09T18:51:08.190" v="122" actId="1076"/>
          <ac:picMkLst>
            <pc:docMk/>
            <pc:sldMk cId="1345901417" sldId="889"/>
            <ac:picMk id="4" creationId="{AC26F19B-CC4A-6230-6890-E8957E70A88F}"/>
          </ac:picMkLst>
        </pc:picChg>
        <pc:picChg chg="del mod">
          <ac:chgData name="Perrone, Emily" userId="e3402336-3d6a-4e6a-be3e-bb334c58776d" providerId="ADAL" clId="{8C969EE7-A723-5747-97C7-12BB08129F28}" dt="2024-04-09T18:50:28.069" v="109" actId="478"/>
          <ac:picMkLst>
            <pc:docMk/>
            <pc:sldMk cId="1345901417" sldId="889"/>
            <ac:picMk id="10" creationId="{327E6329-8A1A-74AA-78EB-9C75564B50B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Perrone, Emily" userId="e3402336-3d6a-4e6a-be3e-bb334c58776d" providerId="ADAL" clId="{8C969EE7-A723-5747-97C7-12BB08129F28}" dt="2024-04-09T23:01:32.127" v="215"/>
              <pc2:cmMkLst xmlns:pc2="http://schemas.microsoft.com/office/powerpoint/2019/9/main/command">
                <pc:docMk/>
                <pc:sldMk cId="1345901417" sldId="889"/>
                <pc2:cmMk id="{46189830-2C33-4B49-A093-35458FF7DBD9}"/>
              </pc2:cmMkLst>
            </pc226:cmChg>
          </p:ext>
        </pc:extLst>
      </pc:sldChg>
    </pc:docChg>
  </pc:docChgLst>
  <pc:docChgLst>
    <pc:chgData name="Perrone, Emily" userId="e3402336-3d6a-4e6a-be3e-bb334c58776d" providerId="ADAL" clId="{2DF99A8C-2187-254B-B682-BD6BE1B5E177}"/>
    <pc:docChg chg="addSld delSld modSld modSection">
      <pc:chgData name="Perrone, Emily" userId="e3402336-3d6a-4e6a-be3e-bb334c58776d" providerId="ADAL" clId="{2DF99A8C-2187-254B-B682-BD6BE1B5E177}" dt="2024-08-22T21:32:23.583" v="74" actId="1038"/>
      <pc:docMkLst>
        <pc:docMk/>
      </pc:docMkLst>
      <pc:sldChg chg="modSp mod">
        <pc:chgData name="Perrone, Emily" userId="e3402336-3d6a-4e6a-be3e-bb334c58776d" providerId="ADAL" clId="{2DF99A8C-2187-254B-B682-BD6BE1B5E177}" dt="2024-08-22T21:11:26.985" v="18" actId="20577"/>
        <pc:sldMkLst>
          <pc:docMk/>
          <pc:sldMk cId="1798754969" sldId="472"/>
        </pc:sldMkLst>
        <pc:spChg chg="mod">
          <ac:chgData name="Perrone, Emily" userId="e3402336-3d6a-4e6a-be3e-bb334c58776d" providerId="ADAL" clId="{2DF99A8C-2187-254B-B682-BD6BE1B5E177}" dt="2024-08-22T21:11:26.985" v="18" actId="20577"/>
          <ac:spMkLst>
            <pc:docMk/>
            <pc:sldMk cId="1798754969" sldId="472"/>
            <ac:spMk id="9" creationId="{10FCFDFE-5850-C5B4-40A2-2850816AAE94}"/>
          </ac:spMkLst>
        </pc:spChg>
      </pc:sldChg>
      <pc:sldChg chg="del">
        <pc:chgData name="Perrone, Emily" userId="e3402336-3d6a-4e6a-be3e-bb334c58776d" providerId="ADAL" clId="{2DF99A8C-2187-254B-B682-BD6BE1B5E177}" dt="2024-08-22T19:11:11.625" v="14" actId="2696"/>
        <pc:sldMkLst>
          <pc:docMk/>
          <pc:sldMk cId="2358793025" sldId="482"/>
        </pc:sldMkLst>
      </pc:sldChg>
      <pc:sldChg chg="modSp mod">
        <pc:chgData name="Perrone, Emily" userId="e3402336-3d6a-4e6a-be3e-bb334c58776d" providerId="ADAL" clId="{2DF99A8C-2187-254B-B682-BD6BE1B5E177}" dt="2024-08-22T21:11:13.543" v="15" actId="13926"/>
        <pc:sldMkLst>
          <pc:docMk/>
          <pc:sldMk cId="1800853428" sldId="853"/>
        </pc:sldMkLst>
        <pc:spChg chg="mod">
          <ac:chgData name="Perrone, Emily" userId="e3402336-3d6a-4e6a-be3e-bb334c58776d" providerId="ADAL" clId="{2DF99A8C-2187-254B-B682-BD6BE1B5E177}" dt="2024-08-22T21:11:13.543" v="15" actId="13926"/>
          <ac:spMkLst>
            <pc:docMk/>
            <pc:sldMk cId="1800853428" sldId="853"/>
            <ac:spMk id="8" creationId="{00000000-0000-0000-0000-000000000000}"/>
          </ac:spMkLst>
        </pc:spChg>
        <pc:picChg chg="mod">
          <ac:chgData name="Perrone, Emily" userId="e3402336-3d6a-4e6a-be3e-bb334c58776d" providerId="ADAL" clId="{2DF99A8C-2187-254B-B682-BD6BE1B5E177}" dt="2024-08-22T19:10:36.399" v="13" actId="14826"/>
          <ac:picMkLst>
            <pc:docMk/>
            <pc:sldMk cId="1800853428" sldId="853"/>
            <ac:picMk id="2" creationId="{D6EA3338-E91A-684C-655E-73A20B5762AE}"/>
          </ac:picMkLst>
        </pc:picChg>
      </pc:sldChg>
      <pc:sldChg chg="modSp mod">
        <pc:chgData name="Perrone, Emily" userId="e3402336-3d6a-4e6a-be3e-bb334c58776d" providerId="ADAL" clId="{2DF99A8C-2187-254B-B682-BD6BE1B5E177}" dt="2024-08-22T21:12:34.423" v="31" actId="20577"/>
        <pc:sldMkLst>
          <pc:docMk/>
          <pc:sldMk cId="3895529562" sldId="855"/>
        </pc:sldMkLst>
        <pc:spChg chg="mod">
          <ac:chgData name="Perrone, Emily" userId="e3402336-3d6a-4e6a-be3e-bb334c58776d" providerId="ADAL" clId="{2DF99A8C-2187-254B-B682-BD6BE1B5E177}" dt="2024-08-22T21:12:34.423" v="31" actId="20577"/>
          <ac:spMkLst>
            <pc:docMk/>
            <pc:sldMk cId="3895529562" sldId="855"/>
            <ac:spMk id="3" creationId="{5FFEC5E3-5039-29D3-5AD1-197428AAAAC9}"/>
          </ac:spMkLst>
        </pc:spChg>
      </pc:sldChg>
      <pc:sldChg chg="modSp mod">
        <pc:chgData name="Perrone, Emily" userId="e3402336-3d6a-4e6a-be3e-bb334c58776d" providerId="ADAL" clId="{2DF99A8C-2187-254B-B682-BD6BE1B5E177}" dt="2024-08-22T21:24:32.413" v="50" actId="14826"/>
        <pc:sldMkLst>
          <pc:docMk/>
          <pc:sldMk cId="4214444969" sldId="868"/>
        </pc:sldMkLst>
        <pc:spChg chg="mod">
          <ac:chgData name="Perrone, Emily" userId="e3402336-3d6a-4e6a-be3e-bb334c58776d" providerId="ADAL" clId="{2DF99A8C-2187-254B-B682-BD6BE1B5E177}" dt="2024-08-22T21:18:36.825" v="43" actId="20577"/>
          <ac:spMkLst>
            <pc:docMk/>
            <pc:sldMk cId="4214444969" sldId="868"/>
            <ac:spMk id="8" creationId="{00000000-0000-0000-0000-000000000000}"/>
          </ac:spMkLst>
        </pc:spChg>
        <pc:picChg chg="mod">
          <ac:chgData name="Perrone, Emily" userId="e3402336-3d6a-4e6a-be3e-bb334c58776d" providerId="ADAL" clId="{2DF99A8C-2187-254B-B682-BD6BE1B5E177}" dt="2024-08-22T21:24:32.413" v="50" actId="14826"/>
          <ac:picMkLst>
            <pc:docMk/>
            <pc:sldMk cId="4214444969" sldId="868"/>
            <ac:picMk id="2" creationId="{D6EA3338-E91A-684C-655E-73A20B5762AE}"/>
          </ac:picMkLst>
        </pc:picChg>
      </pc:sldChg>
      <pc:sldChg chg="del">
        <pc:chgData name="Perrone, Emily" userId="e3402336-3d6a-4e6a-be3e-bb334c58776d" providerId="ADAL" clId="{2DF99A8C-2187-254B-B682-BD6BE1B5E177}" dt="2024-08-22T21:18:57.414" v="44" actId="2696"/>
        <pc:sldMkLst>
          <pc:docMk/>
          <pc:sldMk cId="3740042338" sldId="870"/>
        </pc:sldMkLst>
      </pc:sldChg>
      <pc:sldChg chg="modSp mod">
        <pc:chgData name="Perrone, Emily" userId="e3402336-3d6a-4e6a-be3e-bb334c58776d" providerId="ADAL" clId="{2DF99A8C-2187-254B-B682-BD6BE1B5E177}" dt="2024-08-22T21:24:41.874" v="51" actId="14826"/>
        <pc:sldMkLst>
          <pc:docMk/>
          <pc:sldMk cId="3519992696" sldId="871"/>
        </pc:sldMkLst>
        <pc:spChg chg="mod">
          <ac:chgData name="Perrone, Emily" userId="e3402336-3d6a-4e6a-be3e-bb334c58776d" providerId="ADAL" clId="{2DF99A8C-2187-254B-B682-BD6BE1B5E177}" dt="2024-08-22T21:19:12.055" v="49" actId="20577"/>
          <ac:spMkLst>
            <pc:docMk/>
            <pc:sldMk cId="3519992696" sldId="871"/>
            <ac:spMk id="6" creationId="{56CA8695-02D5-60C7-70DC-4FCC712B16EF}"/>
          </ac:spMkLst>
        </pc:spChg>
        <pc:picChg chg="mod">
          <ac:chgData name="Perrone, Emily" userId="e3402336-3d6a-4e6a-be3e-bb334c58776d" providerId="ADAL" clId="{2DF99A8C-2187-254B-B682-BD6BE1B5E177}" dt="2024-08-22T21:24:41.874" v="51" actId="14826"/>
          <ac:picMkLst>
            <pc:docMk/>
            <pc:sldMk cId="3519992696" sldId="871"/>
            <ac:picMk id="2" creationId="{D6EA3338-E91A-684C-655E-73A20B5762AE}"/>
          </ac:picMkLst>
        </pc:picChg>
      </pc:sldChg>
      <pc:sldChg chg="modSp">
        <pc:chgData name="Perrone, Emily" userId="e3402336-3d6a-4e6a-be3e-bb334c58776d" providerId="ADAL" clId="{2DF99A8C-2187-254B-B682-BD6BE1B5E177}" dt="2024-08-22T21:24:49.103" v="52" actId="14826"/>
        <pc:sldMkLst>
          <pc:docMk/>
          <pc:sldMk cId="1128240329" sldId="872"/>
        </pc:sldMkLst>
        <pc:picChg chg="mod">
          <ac:chgData name="Perrone, Emily" userId="e3402336-3d6a-4e6a-be3e-bb334c58776d" providerId="ADAL" clId="{2DF99A8C-2187-254B-B682-BD6BE1B5E177}" dt="2024-08-22T21:24:49.103" v="52" actId="14826"/>
          <ac:picMkLst>
            <pc:docMk/>
            <pc:sldMk cId="1128240329" sldId="872"/>
            <ac:picMk id="2" creationId="{D6EA3338-E91A-684C-655E-73A20B5762AE}"/>
          </ac:picMkLst>
        </pc:picChg>
      </pc:sldChg>
      <pc:sldChg chg="modSp mod">
        <pc:chgData name="Perrone, Emily" userId="e3402336-3d6a-4e6a-be3e-bb334c58776d" providerId="ADAL" clId="{2DF99A8C-2187-254B-B682-BD6BE1B5E177}" dt="2024-08-22T21:32:23.583" v="74" actId="1038"/>
        <pc:sldMkLst>
          <pc:docMk/>
          <pc:sldMk cId="3516325094" sldId="873"/>
        </pc:sldMkLst>
        <pc:spChg chg="mod">
          <ac:chgData name="Perrone, Emily" userId="e3402336-3d6a-4e6a-be3e-bb334c58776d" providerId="ADAL" clId="{2DF99A8C-2187-254B-B682-BD6BE1B5E177}" dt="2024-08-22T21:32:17.184" v="62" actId="20577"/>
          <ac:spMkLst>
            <pc:docMk/>
            <pc:sldMk cId="3516325094" sldId="873"/>
            <ac:spMk id="13" creationId="{3AEEE498-495C-B77D-1460-24EB0D3DE064}"/>
          </ac:spMkLst>
        </pc:spChg>
        <pc:spChg chg="mod">
          <ac:chgData name="Perrone, Emily" userId="e3402336-3d6a-4e6a-be3e-bb334c58776d" providerId="ADAL" clId="{2DF99A8C-2187-254B-B682-BD6BE1B5E177}" dt="2024-08-22T21:32:23.583" v="74" actId="1038"/>
          <ac:spMkLst>
            <pc:docMk/>
            <pc:sldMk cId="3516325094" sldId="873"/>
            <ac:spMk id="16" creationId="{CC173BE7-03FF-5CDF-1ED4-9613D3FF0C22}"/>
          </ac:spMkLst>
        </pc:spChg>
        <pc:picChg chg="mod">
          <ac:chgData name="Perrone, Emily" userId="e3402336-3d6a-4e6a-be3e-bb334c58776d" providerId="ADAL" clId="{2DF99A8C-2187-254B-B682-BD6BE1B5E177}" dt="2024-08-22T21:25:27.452" v="53" actId="14826"/>
          <ac:picMkLst>
            <pc:docMk/>
            <pc:sldMk cId="3516325094" sldId="873"/>
            <ac:picMk id="2" creationId="{D6EA3338-E91A-684C-655E-73A20B5762AE}"/>
          </ac:picMkLst>
        </pc:picChg>
      </pc:sldChg>
      <pc:sldChg chg="modSp">
        <pc:chgData name="Perrone, Emily" userId="e3402336-3d6a-4e6a-be3e-bb334c58776d" providerId="ADAL" clId="{2DF99A8C-2187-254B-B682-BD6BE1B5E177}" dt="2024-08-22T21:25:38.784" v="54" actId="14826"/>
        <pc:sldMkLst>
          <pc:docMk/>
          <pc:sldMk cId="923272749" sldId="874"/>
        </pc:sldMkLst>
        <pc:picChg chg="mod">
          <ac:chgData name="Perrone, Emily" userId="e3402336-3d6a-4e6a-be3e-bb334c58776d" providerId="ADAL" clId="{2DF99A8C-2187-254B-B682-BD6BE1B5E177}" dt="2024-08-22T21:25:38.784" v="54" actId="14826"/>
          <ac:picMkLst>
            <pc:docMk/>
            <pc:sldMk cId="923272749" sldId="874"/>
            <ac:picMk id="2" creationId="{D6EA3338-E91A-684C-655E-73A20B5762AE}"/>
          </ac:picMkLst>
        </pc:picChg>
      </pc:sldChg>
      <pc:sldChg chg="modSp">
        <pc:chgData name="Perrone, Emily" userId="e3402336-3d6a-4e6a-be3e-bb334c58776d" providerId="ADAL" clId="{2DF99A8C-2187-254B-B682-BD6BE1B5E177}" dt="2024-08-22T21:25:46.444" v="55" actId="14826"/>
        <pc:sldMkLst>
          <pc:docMk/>
          <pc:sldMk cId="3936381047" sldId="875"/>
        </pc:sldMkLst>
        <pc:picChg chg="mod">
          <ac:chgData name="Perrone, Emily" userId="e3402336-3d6a-4e6a-be3e-bb334c58776d" providerId="ADAL" clId="{2DF99A8C-2187-254B-B682-BD6BE1B5E177}" dt="2024-08-22T21:25:46.444" v="55" actId="14826"/>
          <ac:picMkLst>
            <pc:docMk/>
            <pc:sldMk cId="3936381047" sldId="875"/>
            <ac:picMk id="2" creationId="{D6EA3338-E91A-684C-655E-73A20B5762AE}"/>
          </ac:picMkLst>
        </pc:picChg>
      </pc:sldChg>
      <pc:sldChg chg="modSp">
        <pc:chgData name="Perrone, Emily" userId="e3402336-3d6a-4e6a-be3e-bb334c58776d" providerId="ADAL" clId="{2DF99A8C-2187-254B-B682-BD6BE1B5E177}" dt="2024-08-22T21:25:53.613" v="56" actId="14826"/>
        <pc:sldMkLst>
          <pc:docMk/>
          <pc:sldMk cId="463142534" sldId="876"/>
        </pc:sldMkLst>
        <pc:picChg chg="mod">
          <ac:chgData name="Perrone, Emily" userId="e3402336-3d6a-4e6a-be3e-bb334c58776d" providerId="ADAL" clId="{2DF99A8C-2187-254B-B682-BD6BE1B5E177}" dt="2024-08-22T21:25:53.613" v="56" actId="14826"/>
          <ac:picMkLst>
            <pc:docMk/>
            <pc:sldMk cId="463142534" sldId="876"/>
            <ac:picMk id="2" creationId="{D6EA3338-E91A-684C-655E-73A20B5762AE}"/>
          </ac:picMkLst>
        </pc:picChg>
      </pc:sldChg>
      <pc:sldChg chg="modSp">
        <pc:chgData name="Perrone, Emily" userId="e3402336-3d6a-4e6a-be3e-bb334c58776d" providerId="ADAL" clId="{2DF99A8C-2187-254B-B682-BD6BE1B5E177}" dt="2024-08-22T21:26:00.922" v="57" actId="14826"/>
        <pc:sldMkLst>
          <pc:docMk/>
          <pc:sldMk cId="3862914653" sldId="877"/>
        </pc:sldMkLst>
        <pc:picChg chg="mod">
          <ac:chgData name="Perrone, Emily" userId="e3402336-3d6a-4e6a-be3e-bb334c58776d" providerId="ADAL" clId="{2DF99A8C-2187-254B-B682-BD6BE1B5E177}" dt="2024-08-22T21:26:00.922" v="57" actId="14826"/>
          <ac:picMkLst>
            <pc:docMk/>
            <pc:sldMk cId="3862914653" sldId="877"/>
            <ac:picMk id="2" creationId="{D6EA3338-E91A-684C-655E-73A20B5762AE}"/>
          </ac:picMkLst>
        </pc:picChg>
      </pc:sldChg>
      <pc:sldChg chg="modSp">
        <pc:chgData name="Perrone, Emily" userId="e3402336-3d6a-4e6a-be3e-bb334c58776d" providerId="ADAL" clId="{2DF99A8C-2187-254B-B682-BD6BE1B5E177}" dt="2024-08-22T21:26:08.100" v="58" actId="14826"/>
        <pc:sldMkLst>
          <pc:docMk/>
          <pc:sldMk cId="3983383965" sldId="878"/>
        </pc:sldMkLst>
        <pc:picChg chg="mod">
          <ac:chgData name="Perrone, Emily" userId="e3402336-3d6a-4e6a-be3e-bb334c58776d" providerId="ADAL" clId="{2DF99A8C-2187-254B-B682-BD6BE1B5E177}" dt="2024-08-22T21:26:08.100" v="58" actId="14826"/>
          <ac:picMkLst>
            <pc:docMk/>
            <pc:sldMk cId="3983383965" sldId="878"/>
            <ac:picMk id="2" creationId="{D6EA3338-E91A-684C-655E-73A20B5762AE}"/>
          </ac:picMkLst>
        </pc:picChg>
      </pc:sldChg>
      <pc:sldChg chg="modSp">
        <pc:chgData name="Perrone, Emily" userId="e3402336-3d6a-4e6a-be3e-bb334c58776d" providerId="ADAL" clId="{2DF99A8C-2187-254B-B682-BD6BE1B5E177}" dt="2024-08-22T21:26:15.368" v="59" actId="14826"/>
        <pc:sldMkLst>
          <pc:docMk/>
          <pc:sldMk cId="2848410703" sldId="879"/>
        </pc:sldMkLst>
        <pc:picChg chg="mod">
          <ac:chgData name="Perrone, Emily" userId="e3402336-3d6a-4e6a-be3e-bb334c58776d" providerId="ADAL" clId="{2DF99A8C-2187-254B-B682-BD6BE1B5E177}" dt="2024-08-22T21:26:15.368" v="59" actId="14826"/>
          <ac:picMkLst>
            <pc:docMk/>
            <pc:sldMk cId="2848410703" sldId="879"/>
            <ac:picMk id="2" creationId="{D6EA3338-E91A-684C-655E-73A20B5762AE}"/>
          </ac:picMkLst>
        </pc:picChg>
      </pc:sldChg>
      <pc:sldChg chg="modSp">
        <pc:chgData name="Perrone, Emily" userId="e3402336-3d6a-4e6a-be3e-bb334c58776d" providerId="ADAL" clId="{2DF99A8C-2187-254B-B682-BD6BE1B5E177}" dt="2024-08-22T21:27:45.054" v="60" actId="14826"/>
        <pc:sldMkLst>
          <pc:docMk/>
          <pc:sldMk cId="3102791173" sldId="885"/>
        </pc:sldMkLst>
        <pc:picChg chg="mod">
          <ac:chgData name="Perrone, Emily" userId="e3402336-3d6a-4e6a-be3e-bb334c58776d" providerId="ADAL" clId="{2DF99A8C-2187-254B-B682-BD6BE1B5E177}" dt="2024-08-22T21:27:45.054" v="60" actId="14826"/>
          <ac:picMkLst>
            <pc:docMk/>
            <pc:sldMk cId="3102791173" sldId="885"/>
            <ac:picMk id="2" creationId="{91C12B59-B169-7ECC-235E-590233DC9A21}"/>
          </ac:picMkLst>
        </pc:picChg>
      </pc:sldChg>
      <pc:sldChg chg="del">
        <pc:chgData name="Perrone, Emily" userId="e3402336-3d6a-4e6a-be3e-bb334c58776d" providerId="ADAL" clId="{2DF99A8C-2187-254B-B682-BD6BE1B5E177}" dt="2024-08-22T21:11:44.540" v="20" actId="2696"/>
        <pc:sldMkLst>
          <pc:docMk/>
          <pc:sldMk cId="1345901417" sldId="889"/>
        </pc:sldMkLst>
      </pc:sldChg>
      <pc:sldChg chg="add">
        <pc:chgData name="Perrone, Emily" userId="e3402336-3d6a-4e6a-be3e-bb334c58776d" providerId="ADAL" clId="{2DF99A8C-2187-254B-B682-BD6BE1B5E177}" dt="2024-08-22T21:11:43.099" v="19"/>
        <pc:sldMkLst>
          <pc:docMk/>
          <pc:sldMk cId="3675844161" sldId="890"/>
        </pc:sldMkLst>
      </pc:sldChg>
    </pc:docChg>
  </pc:docChgLst>
  <pc:docChgLst>
    <pc:chgData name="Perrone, Emily" userId="e3402336-3d6a-4e6a-be3e-bb334c58776d" providerId="ADAL" clId="{897E28D4-1A75-6B44-842B-46185B47EF3D}"/>
    <pc:docChg chg="modSld">
      <pc:chgData name="Perrone, Emily" userId="e3402336-3d6a-4e6a-be3e-bb334c58776d" providerId="ADAL" clId="{897E28D4-1A75-6B44-842B-46185B47EF3D}" dt="2024-03-05T23:20:13.321" v="0" actId="1076"/>
      <pc:docMkLst>
        <pc:docMk/>
      </pc:docMkLst>
      <pc:sldChg chg="modSp mod">
        <pc:chgData name="Perrone, Emily" userId="e3402336-3d6a-4e6a-be3e-bb334c58776d" providerId="ADAL" clId="{897E28D4-1A75-6B44-842B-46185B47EF3D}" dt="2024-03-05T23:20:13.321" v="0" actId="1076"/>
        <pc:sldMkLst>
          <pc:docMk/>
          <pc:sldMk cId="2759162564" sldId="869"/>
        </pc:sldMkLst>
        <pc:picChg chg="mod">
          <ac:chgData name="Perrone, Emily" userId="e3402336-3d6a-4e6a-be3e-bb334c58776d" providerId="ADAL" clId="{897E28D4-1A75-6B44-842B-46185B47EF3D}" dt="2024-03-05T23:20:13.321" v="0" actId="1076"/>
          <ac:picMkLst>
            <pc:docMk/>
            <pc:sldMk cId="2759162564" sldId="869"/>
            <ac:picMk id="2" creationId="{D6EA3338-E91A-684C-655E-73A20B5762AE}"/>
          </ac:picMkLst>
        </pc:picChg>
      </pc:sldChg>
    </pc:docChg>
  </pc:docChgLst>
  <pc:docChgLst>
    <pc:chgData name="Perrone, Emily" userId="e3402336-3d6a-4e6a-be3e-bb334c58776d" providerId="ADAL" clId="{A21C8323-9DEA-4F40-8098-D5DA8FEA57F3}"/>
    <pc:docChg chg="custSel modSld modMainMaster">
      <pc:chgData name="Perrone, Emily" userId="e3402336-3d6a-4e6a-be3e-bb334c58776d" providerId="ADAL" clId="{A21C8323-9DEA-4F40-8098-D5DA8FEA57F3}" dt="2023-12-01T19:50:22.104" v="128" actId="20577"/>
      <pc:docMkLst>
        <pc:docMk/>
      </pc:docMkLst>
      <pc:sldChg chg="addSp delSp modSp mod modClrScheme chgLayout">
        <pc:chgData name="Perrone, Emily" userId="e3402336-3d6a-4e6a-be3e-bb334c58776d" providerId="ADAL" clId="{A21C8323-9DEA-4F40-8098-D5DA8FEA57F3}" dt="2023-12-01T19:50:22.104" v="128" actId="20577"/>
        <pc:sldMkLst>
          <pc:docMk/>
          <pc:sldMk cId="1798754969" sldId="472"/>
        </pc:sldMkLst>
        <pc:spChg chg="del mod ord">
          <ac:chgData name="Perrone, Emily" userId="e3402336-3d6a-4e6a-be3e-bb334c58776d" providerId="ADAL" clId="{A21C8323-9DEA-4F40-8098-D5DA8FEA57F3}" dt="2023-12-01T19:46:05.565" v="45" actId="478"/>
          <ac:spMkLst>
            <pc:docMk/>
            <pc:sldMk cId="1798754969" sldId="472"/>
            <ac:spMk id="2" creationId="{B24184D9-D2B1-FC47-B7A3-4E31253D96CF}"/>
          </ac:spMkLst>
        </pc:spChg>
        <pc:spChg chg="del mod ord">
          <ac:chgData name="Perrone, Emily" userId="e3402336-3d6a-4e6a-be3e-bb334c58776d" providerId="ADAL" clId="{A21C8323-9DEA-4F40-8098-D5DA8FEA57F3}" dt="2023-12-01T19:46:33.254" v="49" actId="478"/>
          <ac:spMkLst>
            <pc:docMk/>
            <pc:sldMk cId="1798754969" sldId="472"/>
            <ac:spMk id="3" creationId="{B2A9BA1B-5A6D-5D46-843B-C9EAFAD7C345}"/>
          </ac:spMkLst>
        </pc:spChg>
        <pc:spChg chg="del mod ord">
          <ac:chgData name="Perrone, Emily" userId="e3402336-3d6a-4e6a-be3e-bb334c58776d" providerId="ADAL" clId="{A21C8323-9DEA-4F40-8098-D5DA8FEA57F3}" dt="2023-12-01T19:46:38.860" v="50" actId="478"/>
          <ac:spMkLst>
            <pc:docMk/>
            <pc:sldMk cId="1798754969" sldId="472"/>
            <ac:spMk id="4" creationId="{99FA2C0D-A601-FB44-9561-A3E5C88B3164}"/>
          </ac:spMkLst>
        </pc:spChg>
        <pc:spChg chg="add mod ord">
          <ac:chgData name="Perrone, Emily" userId="e3402336-3d6a-4e6a-be3e-bb334c58776d" providerId="ADAL" clId="{A21C8323-9DEA-4F40-8098-D5DA8FEA57F3}" dt="2023-12-01T19:48:19.906" v="91" actId="14100"/>
          <ac:spMkLst>
            <pc:docMk/>
            <pc:sldMk cId="1798754969" sldId="472"/>
            <ac:spMk id="5" creationId="{CCA08A12-4C5C-B322-A706-23C4A3B836A6}"/>
          </ac:spMkLst>
        </pc:spChg>
        <pc:spChg chg="add mod">
          <ac:chgData name="Perrone, Emily" userId="e3402336-3d6a-4e6a-be3e-bb334c58776d" providerId="ADAL" clId="{A21C8323-9DEA-4F40-8098-D5DA8FEA57F3}" dt="2023-12-01T19:48:08.292" v="90" actId="20577"/>
          <ac:spMkLst>
            <pc:docMk/>
            <pc:sldMk cId="1798754969" sldId="472"/>
            <ac:spMk id="7" creationId="{009CE596-0375-45F9-4756-2EC0B99990FF}"/>
          </ac:spMkLst>
        </pc:spChg>
        <pc:spChg chg="add mod">
          <ac:chgData name="Perrone, Emily" userId="e3402336-3d6a-4e6a-be3e-bb334c58776d" providerId="ADAL" clId="{A21C8323-9DEA-4F40-8098-D5DA8FEA57F3}" dt="2023-12-01T19:50:22.104" v="128" actId="20577"/>
          <ac:spMkLst>
            <pc:docMk/>
            <pc:sldMk cId="1798754969" sldId="472"/>
            <ac:spMk id="9" creationId="{10FCFDFE-5850-C5B4-40A2-2850816AAE94}"/>
          </ac:spMkLst>
        </pc:spChg>
      </pc:sldChg>
      <pc:sldChg chg="delCm">
        <pc:chgData name="Perrone, Emily" userId="e3402336-3d6a-4e6a-be3e-bb334c58776d" providerId="ADAL" clId="{A21C8323-9DEA-4F40-8098-D5DA8FEA57F3}" dt="2023-12-01T19:37:47.504" v="2"/>
        <pc:sldMkLst>
          <pc:docMk/>
          <pc:sldMk cId="2358793025" sldId="48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7:47.504" v="2"/>
              <pc2:cmMkLst xmlns:pc2="http://schemas.microsoft.com/office/powerpoint/2019/9/main/command">
                <pc:docMk/>
                <pc:sldMk cId="2358793025" sldId="482"/>
                <pc2:cmMk id="{5D23443F-657B-8C45-B58A-F3DF20381889}"/>
              </pc2:cmMkLst>
            </pc226:cmChg>
          </p:ext>
        </pc:extLst>
      </pc:sldChg>
      <pc:sldChg chg="delCm">
        <pc:chgData name="Perrone, Emily" userId="e3402336-3d6a-4e6a-be3e-bb334c58776d" providerId="ADAL" clId="{A21C8323-9DEA-4F40-8098-D5DA8FEA57F3}" dt="2023-12-01T19:37:36.522" v="0"/>
        <pc:sldMkLst>
          <pc:docMk/>
          <pc:sldMk cId="3270431618" sldId="85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7:36.522" v="0"/>
              <pc2:cmMkLst xmlns:pc2="http://schemas.microsoft.com/office/powerpoint/2019/9/main/command">
                <pc:docMk/>
                <pc:sldMk cId="3270431618" sldId="854"/>
                <pc2:cmMk id="{93CF528C-316B-4302-A128-A701406EBE5C}"/>
              </pc2:cmMkLst>
            </pc226:cmChg>
          </p:ext>
        </pc:extLst>
      </pc:sldChg>
      <pc:sldChg chg="delCm">
        <pc:chgData name="Perrone, Emily" userId="e3402336-3d6a-4e6a-be3e-bb334c58776d" providerId="ADAL" clId="{A21C8323-9DEA-4F40-8098-D5DA8FEA57F3}" dt="2023-12-01T19:37:53.480" v="5"/>
        <pc:sldMkLst>
          <pc:docMk/>
          <pc:sldMk cId="4192209065" sldId="8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7:53.480" v="5"/>
              <pc2:cmMkLst xmlns:pc2="http://schemas.microsoft.com/office/powerpoint/2019/9/main/command">
                <pc:docMk/>
                <pc:sldMk cId="4192209065" sldId="856"/>
                <pc2:cmMk id="{C1D9DF26-9F84-4311-B750-7507768242AA}"/>
              </pc2:cmMkLst>
            </pc226:cmChg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7:51.903" v="3"/>
              <pc2:cmMkLst xmlns:pc2="http://schemas.microsoft.com/office/powerpoint/2019/9/main/command">
                <pc:docMk/>
                <pc:sldMk cId="4192209065" sldId="856"/>
                <pc2:cmMk id="{D7166894-C411-5344-A9AF-27249537483E}"/>
              </pc2:cmMkLst>
            </pc226:cmChg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7:52.532" v="4"/>
              <pc2:cmMkLst xmlns:pc2="http://schemas.microsoft.com/office/powerpoint/2019/9/main/command">
                <pc:docMk/>
                <pc:sldMk cId="4192209065" sldId="856"/>
                <pc2:cmMk id="{3DD81896-763F-44C3-99FE-F394E2217183}"/>
              </pc2:cmMkLst>
            </pc226:cmChg>
          </p:ext>
        </pc:extLst>
      </pc:sldChg>
      <pc:sldChg chg="delCm">
        <pc:chgData name="Perrone, Emily" userId="e3402336-3d6a-4e6a-be3e-bb334c58776d" providerId="ADAL" clId="{A21C8323-9DEA-4F40-8098-D5DA8FEA57F3}" dt="2023-12-01T19:37:56.180" v="6"/>
        <pc:sldMkLst>
          <pc:docMk/>
          <pc:sldMk cId="4235171828" sldId="85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7:56.180" v="6"/>
              <pc2:cmMkLst xmlns:pc2="http://schemas.microsoft.com/office/powerpoint/2019/9/main/command">
                <pc:docMk/>
                <pc:sldMk cId="4235171828" sldId="857"/>
                <pc2:cmMk id="{F4F272A0-3FDD-3C4A-8B2F-605132C34951}"/>
              </pc2:cmMkLst>
            </pc226:cmChg>
          </p:ext>
        </pc:extLst>
      </pc:sldChg>
      <pc:sldChg chg="delCm">
        <pc:chgData name="Perrone, Emily" userId="e3402336-3d6a-4e6a-be3e-bb334c58776d" providerId="ADAL" clId="{A21C8323-9DEA-4F40-8098-D5DA8FEA57F3}" dt="2023-12-01T19:37:59.364" v="8"/>
        <pc:sldMkLst>
          <pc:docMk/>
          <pc:sldMk cId="276102954" sldId="85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7:59.364" v="8"/>
              <pc2:cmMkLst xmlns:pc2="http://schemas.microsoft.com/office/powerpoint/2019/9/main/command">
                <pc:docMk/>
                <pc:sldMk cId="276102954" sldId="858"/>
                <pc2:cmMk id="{BE4BD96D-8426-4AF4-9792-19F2091AA2E4}"/>
              </pc2:cmMkLst>
            </pc226:cmChg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7:58.700" v="7"/>
              <pc2:cmMkLst xmlns:pc2="http://schemas.microsoft.com/office/powerpoint/2019/9/main/command">
                <pc:docMk/>
                <pc:sldMk cId="276102954" sldId="858"/>
                <pc2:cmMk id="{634B7EF3-B07B-46E1-89AD-2BAB60CEF23E}"/>
              </pc2:cmMkLst>
            </pc226:cmChg>
          </p:ext>
        </pc:extLst>
      </pc:sldChg>
      <pc:sldChg chg="delCm">
        <pc:chgData name="Perrone, Emily" userId="e3402336-3d6a-4e6a-be3e-bb334c58776d" providerId="ADAL" clId="{A21C8323-9DEA-4F40-8098-D5DA8FEA57F3}" dt="2023-12-01T19:37:42.490" v="1"/>
        <pc:sldMkLst>
          <pc:docMk/>
          <pc:sldMk cId="3484493023" sldId="8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7:42.490" v="1"/>
              <pc2:cmMkLst xmlns:pc2="http://schemas.microsoft.com/office/powerpoint/2019/9/main/command">
                <pc:docMk/>
                <pc:sldMk cId="3484493023" sldId="866"/>
                <pc2:cmMk id="{F8857201-2361-43B1-A82E-5848984B2132}"/>
              </pc2:cmMkLst>
            </pc226:cmChg>
          </p:ext>
        </pc:extLst>
      </pc:sldChg>
      <pc:sldChg chg="delCm">
        <pc:chgData name="Perrone, Emily" userId="e3402336-3d6a-4e6a-be3e-bb334c58776d" providerId="ADAL" clId="{A21C8323-9DEA-4F40-8098-D5DA8FEA57F3}" dt="2023-12-01T19:38:14.853" v="9"/>
        <pc:sldMkLst>
          <pc:docMk/>
          <pc:sldMk cId="3740042338" sldId="87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8:14.853" v="9"/>
              <pc2:cmMkLst xmlns:pc2="http://schemas.microsoft.com/office/powerpoint/2019/9/main/command">
                <pc:docMk/>
                <pc:sldMk cId="3740042338" sldId="870"/>
                <pc2:cmMk id="{C286769E-7E6A-41F8-91F1-0A462CA42D6F}"/>
              </pc2:cmMkLst>
            </pc226:cmChg>
          </p:ext>
        </pc:extLst>
      </pc:sldChg>
      <pc:sldChg chg="delCm">
        <pc:chgData name="Perrone, Emily" userId="e3402336-3d6a-4e6a-be3e-bb334c58776d" providerId="ADAL" clId="{A21C8323-9DEA-4F40-8098-D5DA8FEA57F3}" dt="2023-12-01T19:38:32.660" v="11"/>
        <pc:sldMkLst>
          <pc:docMk/>
          <pc:sldMk cId="1127727667" sldId="88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8:32.660" v="11"/>
              <pc2:cmMkLst xmlns:pc2="http://schemas.microsoft.com/office/powerpoint/2019/9/main/command">
                <pc:docMk/>
                <pc:sldMk cId="1127727667" sldId="881"/>
                <pc2:cmMk id="{62734146-F85F-409C-8FA6-4C90AD30B58C}"/>
              </pc2:cmMkLst>
            </pc226:cmChg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8:31.784" v="10"/>
              <pc2:cmMkLst xmlns:pc2="http://schemas.microsoft.com/office/powerpoint/2019/9/main/command">
                <pc:docMk/>
                <pc:sldMk cId="1127727667" sldId="881"/>
                <pc2:cmMk id="{93EF3BE4-2FB6-2049-9D8F-879BA6965E08}"/>
              </pc2:cmMkLst>
            </pc226:cmChg>
          </p:ext>
        </pc:extLst>
      </pc:sldChg>
      <pc:sldChg chg="delCm">
        <pc:chgData name="Perrone, Emily" userId="e3402336-3d6a-4e6a-be3e-bb334c58776d" providerId="ADAL" clId="{A21C8323-9DEA-4F40-8098-D5DA8FEA57F3}" dt="2023-12-01T19:38:36.117" v="12"/>
        <pc:sldMkLst>
          <pc:docMk/>
          <pc:sldMk cId="135023231" sldId="88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8:36.117" v="12"/>
              <pc2:cmMkLst xmlns:pc2="http://schemas.microsoft.com/office/powerpoint/2019/9/main/command">
                <pc:docMk/>
                <pc:sldMk cId="135023231" sldId="882"/>
                <pc2:cmMk id="{718ED5B6-9940-1A48-93B8-4CBF2B2F7422}"/>
              </pc2:cmMkLst>
            </pc226:cmChg>
          </p:ext>
        </pc:extLst>
      </pc:sldChg>
      <pc:sldChg chg="modTransition">
        <pc:chgData name="Perrone, Emily" userId="e3402336-3d6a-4e6a-be3e-bb334c58776d" providerId="ADAL" clId="{A21C8323-9DEA-4F40-8098-D5DA8FEA57F3}" dt="2023-12-01T19:38:53.853" v="13"/>
        <pc:sldMkLst>
          <pc:docMk/>
          <pc:sldMk cId="1846096698" sldId="884"/>
        </pc:sldMkLst>
      </pc:sldChg>
      <pc:sldChg chg="modTransition">
        <pc:chgData name="Perrone, Emily" userId="e3402336-3d6a-4e6a-be3e-bb334c58776d" providerId="ADAL" clId="{A21C8323-9DEA-4F40-8098-D5DA8FEA57F3}" dt="2023-12-01T19:38:53.853" v="13"/>
        <pc:sldMkLst>
          <pc:docMk/>
          <pc:sldMk cId="3102791173" sldId="885"/>
        </pc:sldMkLst>
      </pc:sldChg>
      <pc:sldChg chg="modTransition">
        <pc:chgData name="Perrone, Emily" userId="e3402336-3d6a-4e6a-be3e-bb334c58776d" providerId="ADAL" clId="{A21C8323-9DEA-4F40-8098-D5DA8FEA57F3}" dt="2023-12-01T19:38:53.853" v="13"/>
        <pc:sldMkLst>
          <pc:docMk/>
          <pc:sldMk cId="1062876103" sldId="886"/>
        </pc:sldMkLst>
      </pc:sldChg>
      <pc:sldChg chg="modTransition">
        <pc:chgData name="Perrone, Emily" userId="e3402336-3d6a-4e6a-be3e-bb334c58776d" providerId="ADAL" clId="{A21C8323-9DEA-4F40-8098-D5DA8FEA57F3}" dt="2023-12-01T19:38:53.853" v="13"/>
        <pc:sldMkLst>
          <pc:docMk/>
          <pc:sldMk cId="318864151" sldId="887"/>
        </pc:sldMkLst>
      </pc:sldChg>
      <pc:sldChg chg="delCm">
        <pc:chgData name="Perrone, Emily" userId="e3402336-3d6a-4e6a-be3e-bb334c58776d" providerId="ADAL" clId="{A21C8323-9DEA-4F40-8098-D5DA8FEA57F3}" dt="2023-12-01T19:39:02.430" v="14"/>
        <pc:sldMkLst>
          <pc:docMk/>
          <pc:sldMk cId="2642626869" sldId="88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9:02.430" v="14"/>
              <pc2:cmMkLst xmlns:pc2="http://schemas.microsoft.com/office/powerpoint/2019/9/main/command">
                <pc:docMk/>
                <pc:sldMk cId="2642626869" sldId="888"/>
                <pc2:cmMk id="{17212950-169A-CE4D-B638-18C50EC891CE}"/>
              </pc2:cmMkLst>
            </pc226:cmChg>
          </p:ext>
        </pc:extLst>
      </pc:sldChg>
      <pc:sldMasterChg chg="modSldLayout">
        <pc:chgData name="Perrone, Emily" userId="e3402336-3d6a-4e6a-be3e-bb334c58776d" providerId="ADAL" clId="{A21C8323-9DEA-4F40-8098-D5DA8FEA57F3}" dt="2023-12-01T19:47:30.050" v="71" actId="948"/>
        <pc:sldMasterMkLst>
          <pc:docMk/>
          <pc:sldMasterMk cId="2567972244" sldId="2147483719"/>
        </pc:sldMasterMkLst>
        <pc:sldLayoutChg chg="modSp mod">
          <pc:chgData name="Perrone, Emily" userId="e3402336-3d6a-4e6a-be3e-bb334c58776d" providerId="ADAL" clId="{A21C8323-9DEA-4F40-8098-D5DA8FEA57F3}" dt="2023-12-01T19:47:30.050" v="71" actId="948"/>
          <pc:sldLayoutMkLst>
            <pc:docMk/>
            <pc:sldMasterMk cId="2567972244" sldId="2147483719"/>
            <pc:sldLayoutMk cId="1180051031" sldId="2147483720"/>
          </pc:sldLayoutMkLst>
          <pc:spChg chg="mod">
            <ac:chgData name="Perrone, Emily" userId="e3402336-3d6a-4e6a-be3e-bb334c58776d" providerId="ADAL" clId="{A21C8323-9DEA-4F40-8098-D5DA8FEA57F3}" dt="2023-12-01T19:47:30.050" v="71" actId="948"/>
            <ac:spMkLst>
              <pc:docMk/>
              <pc:sldMasterMk cId="2567972244" sldId="2147483719"/>
              <pc:sldLayoutMk cId="1180051031" sldId="2147483720"/>
              <ac:spMk id="4" creationId="{00000000-0000-0000-0000-000000000000}"/>
            </ac:spMkLst>
          </pc:spChg>
          <pc:spChg chg="mod">
            <ac:chgData name="Perrone, Emily" userId="e3402336-3d6a-4e6a-be3e-bb334c58776d" providerId="ADAL" clId="{A21C8323-9DEA-4F40-8098-D5DA8FEA57F3}" dt="2023-12-01T19:47:17.359" v="70" actId="20577"/>
            <ac:spMkLst>
              <pc:docMk/>
              <pc:sldMasterMk cId="2567972244" sldId="2147483719"/>
              <pc:sldLayoutMk cId="1180051031" sldId="2147483720"/>
              <ac:spMk id="15" creationId="{9EC95C49-C071-CF4C-A459-A2E8844A2975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17663-6A57-4AD5-9DDF-86DB5CEDEE33}" type="datetimeFigureOut">
              <a:rPr lang="en-US" smtClean="0"/>
              <a:t>8/21/24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E8743-CF6A-4929-8426-1D3B59810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32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Note: Project delivery dates in the slides that follow are subject to change.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3DB7FA-C357-BD44-B313-15295D39482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15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1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188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070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460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493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447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258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464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929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54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70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754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594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2898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202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492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612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8803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6360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491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485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2081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882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4604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41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88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263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777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449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67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07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B7CCAA-40A7-0B41-B4D5-F053BD9E30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237" y="5867400"/>
            <a:ext cx="2895599" cy="445477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BEA3361-5263-9D4A-B711-6E797C300F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3656" y="2708837"/>
            <a:ext cx="10298179" cy="821764"/>
          </a:xfrm>
          <a:prstGeom prst="rect">
            <a:avLst/>
          </a:prstGeom>
        </p:spPr>
        <p:txBody>
          <a:bodyPr/>
          <a:lstStyle>
            <a:lvl1pPr algn="r">
              <a:defRPr sz="4267" b="0" i="1" baseline="0">
                <a:solidFill>
                  <a:schemeClr val="bg1"/>
                </a:solidFill>
              </a:defRPr>
            </a:lvl1pPr>
            <a:lvl2pPr marL="0" indent="0">
              <a:buNone/>
              <a:defRPr b="1" i="1">
                <a:solidFill>
                  <a:srgbClr val="F4A331"/>
                </a:solidFill>
              </a:defRPr>
            </a:lvl2pPr>
            <a:lvl3pPr marL="609585" indent="-304792">
              <a:buFont typeface="Arial" charset="0"/>
              <a:buChar char="•"/>
              <a:defRPr sz="2400">
                <a:solidFill>
                  <a:srgbClr val="1F3051"/>
                </a:solidFill>
              </a:defRPr>
            </a:lvl3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EC95C49-C071-CF4C-A459-A2E8844A29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17742" y="3632201"/>
            <a:ext cx="1754093" cy="540871"/>
          </a:xfrm>
          <a:prstGeom prst="rect">
            <a:avLst/>
          </a:prstGeom>
        </p:spPr>
        <p:txBody>
          <a:bodyPr/>
          <a:lstStyle>
            <a:lvl1pPr algn="r">
              <a:defRPr sz="2667" b="0" i="1" baseline="0">
                <a:solidFill>
                  <a:schemeClr val="bg1"/>
                </a:solidFill>
              </a:defRPr>
            </a:lvl1pPr>
            <a:lvl2pPr marL="0" indent="0">
              <a:buNone/>
              <a:defRPr b="1" i="1">
                <a:solidFill>
                  <a:srgbClr val="F4A331"/>
                </a:solidFill>
              </a:defRPr>
            </a:lvl2pPr>
            <a:lvl3pPr marL="609585" indent="-304792">
              <a:buFont typeface="Arial" charset="0"/>
              <a:buChar char="•"/>
              <a:defRPr sz="2400">
                <a:solidFill>
                  <a:srgbClr val="1F3051"/>
                </a:solidFill>
              </a:defRPr>
            </a:lvl3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956235" y="1498601"/>
            <a:ext cx="10515600" cy="1394441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ts val="6000"/>
              </a:lnSpc>
              <a:defRPr lang="en-US" sz="6400" b="1" i="1" kern="1200" baseline="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 marL="0" lvl="0" indent="0" algn="r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</a:pPr>
            <a:r>
              <a:rPr lang="en-US"/>
              <a:t>Presentation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0051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24">
          <p15:clr>
            <a:srgbClr val="FBAE40"/>
          </p15:clr>
        </p15:guide>
        <p15:guide id="2" orient="horz">
          <p15:clr>
            <a:srgbClr val="FBAE40"/>
          </p15:clr>
        </p15:guide>
        <p15:guide id="3" pos="336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">
    <p:bg>
      <p:bgPr>
        <a:solidFill>
          <a:srgbClr val="0072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205568"/>
            <a:ext cx="12192000" cy="1325033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lang="en-US" sz="5867" b="1" i="1" kern="12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 marL="0" lvl="0" indent="0" algn="ctr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</a:pPr>
            <a:r>
              <a:rPr lang="en-US"/>
              <a:t>Section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5612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8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">
    <p:bg>
      <p:bgPr>
        <a:solidFill>
          <a:srgbClr val="D41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11C020-A1EE-984A-8096-4EEB8DDCC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13021"/>
            <a:ext cx="12192000" cy="1325033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5867" i="1"/>
            </a:lvl1pPr>
          </a:lstStyle>
          <a:p>
            <a:r>
              <a:rPr lang="en-US"/>
              <a:t>Section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9980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27006-0ADB-AC45-B594-99BFD5854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827616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003E7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7F7EA1-0B2E-D843-B233-B9ECBE713A73}"/>
              </a:ext>
            </a:extLst>
          </p:cNvPr>
          <p:cNvSpPr/>
          <p:nvPr userDrawn="1"/>
        </p:nvSpPr>
        <p:spPr>
          <a:xfrm>
            <a:off x="1" y="6172200"/>
            <a:ext cx="12192000" cy="685800"/>
          </a:xfrm>
          <a:prstGeom prst="rect">
            <a:avLst/>
          </a:prstGeom>
          <a:solidFill>
            <a:srgbClr val="00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FC4CE0-7B7E-8C4C-8408-00ECC37677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344139"/>
            <a:ext cx="1865963" cy="2870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D98672-932C-C741-A78D-0A59A48D49CB}"/>
              </a:ext>
            </a:extLst>
          </p:cNvPr>
          <p:cNvSpPr txBox="1"/>
          <p:nvPr userDrawn="1"/>
        </p:nvSpPr>
        <p:spPr>
          <a:xfrm>
            <a:off x="203200" y="6309915"/>
            <a:ext cx="111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2EFBB39-EDAD-124B-90FA-D053390A9790}" type="slidenum">
              <a:rPr lang="en-US" sz="1600" smtClean="0">
                <a:solidFill>
                  <a:schemeClr val="bg1"/>
                </a:solidFill>
              </a:rPr>
              <a:t>‹#›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2CCBF-2D00-DE47-A134-FEDC898F79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4023" y="1498600"/>
            <a:ext cx="6985000" cy="2235200"/>
          </a:xfrm>
          <a:prstGeom prst="rect">
            <a:avLst/>
          </a:prstGeom>
        </p:spPr>
        <p:txBody>
          <a:bodyPr/>
          <a:lstStyle>
            <a:lvl1pPr>
              <a:defRPr sz="3200" b="1" i="1">
                <a:solidFill>
                  <a:srgbClr val="00729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7677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88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B7CCAA-40A7-0B41-B4D5-F053BD9E30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4140201"/>
            <a:ext cx="2983563" cy="45900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F8703F2-99DE-0A4B-BC3B-22E3878F64AC}"/>
              </a:ext>
            </a:extLst>
          </p:cNvPr>
          <p:cNvGrpSpPr/>
          <p:nvPr userDrawn="1"/>
        </p:nvGrpSpPr>
        <p:grpSpPr>
          <a:xfrm>
            <a:off x="5486400" y="5705289"/>
            <a:ext cx="1357141" cy="349623"/>
            <a:chOff x="3996753" y="2876550"/>
            <a:chExt cx="1032447" cy="2659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6D23F00-E036-3C48-A822-26FBB74D4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753" y="2876550"/>
              <a:ext cx="126538" cy="2659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1ED0D72-AA6D-A74A-B4B6-C348633AD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838" y="2876550"/>
              <a:ext cx="265362" cy="26597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4009748-328C-4846-9ED3-9D717E120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638" y="2876550"/>
              <a:ext cx="305902" cy="248162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26EBF4E-5A9B-8845-A748-AA6EB9AA929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22826" y="5073596"/>
            <a:ext cx="376932" cy="3874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E325C8-82B6-C848-801B-A5A9471EAB41}"/>
              </a:ext>
            </a:extLst>
          </p:cNvPr>
          <p:cNvSpPr txBox="1"/>
          <p:nvPr userDrawn="1"/>
        </p:nvSpPr>
        <p:spPr>
          <a:xfrm>
            <a:off x="4735455" y="4959522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err="1">
                <a:solidFill>
                  <a:schemeClr val="bg1"/>
                </a:solidFill>
              </a:rPr>
              <a:t>soundtransit.org</a:t>
            </a:r>
            <a:endParaRPr lang="en-US" sz="3200" i="1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38200" y="1900768"/>
            <a:ext cx="10515600" cy="1325033"/>
          </a:xfrm>
          <a:prstGeom prst="rect">
            <a:avLst/>
          </a:prstGeom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4267" i="1" kern="12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{write “thank you” here}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6288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24">
          <p15:clr>
            <a:srgbClr val="FBAE40"/>
          </p15:clr>
        </p15:guide>
        <p15:guide id="2" orient="horz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c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B7CCAA-40A7-0B41-B4D5-F053BD9E30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237" y="5867400"/>
            <a:ext cx="2895599" cy="445477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82621" y="1498600"/>
            <a:ext cx="10298179" cy="1056296"/>
          </a:xfrm>
          <a:prstGeom prst="rect">
            <a:avLst/>
          </a:prstGeom>
        </p:spPr>
        <p:txBody>
          <a:bodyPr/>
          <a:lstStyle>
            <a:lvl1pPr algn="r">
              <a:defRPr sz="6400" b="1" i="1" baseline="0">
                <a:solidFill>
                  <a:schemeClr val="bg1"/>
                </a:solidFill>
              </a:defRPr>
            </a:lvl1pPr>
            <a:lvl2pPr marL="0" indent="0">
              <a:buNone/>
              <a:defRPr b="1" i="1">
                <a:solidFill>
                  <a:srgbClr val="F4A331"/>
                </a:solidFill>
              </a:defRPr>
            </a:lvl2pPr>
            <a:lvl3pPr marL="609585" indent="-304792">
              <a:buFont typeface="Arial" charset="0"/>
              <a:buChar char="•"/>
              <a:defRPr sz="2400">
                <a:solidFill>
                  <a:srgbClr val="1F3051"/>
                </a:solidFill>
              </a:defRPr>
            </a:lvl3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BEA3361-5263-9D4A-B711-6E797C300F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3656" y="2708837"/>
            <a:ext cx="10298179" cy="821764"/>
          </a:xfrm>
          <a:prstGeom prst="rect">
            <a:avLst/>
          </a:prstGeom>
        </p:spPr>
        <p:txBody>
          <a:bodyPr/>
          <a:lstStyle>
            <a:lvl1pPr algn="r">
              <a:defRPr sz="4267" b="0" i="1" baseline="0">
                <a:solidFill>
                  <a:schemeClr val="bg1"/>
                </a:solidFill>
              </a:defRPr>
            </a:lvl1pPr>
            <a:lvl2pPr marL="0" indent="0">
              <a:buNone/>
              <a:defRPr b="1" i="1">
                <a:solidFill>
                  <a:srgbClr val="F4A331"/>
                </a:solidFill>
              </a:defRPr>
            </a:lvl2pPr>
            <a:lvl3pPr marL="609585" indent="-304792">
              <a:buFont typeface="Arial" charset="0"/>
              <a:buChar char="•"/>
              <a:defRPr sz="2400">
                <a:solidFill>
                  <a:srgbClr val="1F3051"/>
                </a:solidFill>
              </a:defRPr>
            </a:lvl3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EC95C49-C071-CF4C-A459-A2E8844A29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17742" y="3632201"/>
            <a:ext cx="1754093" cy="540871"/>
          </a:xfrm>
          <a:prstGeom prst="rect">
            <a:avLst/>
          </a:prstGeom>
        </p:spPr>
        <p:txBody>
          <a:bodyPr/>
          <a:lstStyle>
            <a:lvl1pPr algn="r">
              <a:defRPr sz="2667" b="0" i="1" baseline="0">
                <a:solidFill>
                  <a:schemeClr val="bg1"/>
                </a:solidFill>
              </a:defRPr>
            </a:lvl1pPr>
            <a:lvl2pPr marL="0" indent="0">
              <a:buNone/>
              <a:defRPr b="1" i="1">
                <a:solidFill>
                  <a:srgbClr val="F4A331"/>
                </a:solidFill>
              </a:defRPr>
            </a:lvl2pPr>
            <a:lvl3pPr marL="609585" indent="-304792">
              <a:buFont typeface="Arial" charset="0"/>
              <a:buChar char="•"/>
              <a:defRPr sz="2400">
                <a:solidFill>
                  <a:srgbClr val="1F3051"/>
                </a:solidFill>
              </a:defRPr>
            </a:lvl3pPr>
          </a:lstStyle>
          <a:p>
            <a:pPr lvl="0"/>
            <a:r>
              <a:rPr lang="en-US"/>
              <a:t>12/05/18</a:t>
            </a:r>
          </a:p>
        </p:txBody>
      </p:sp>
    </p:spTree>
    <p:extLst>
      <p:ext uri="{BB962C8B-B14F-4D97-AF65-F5344CB8AC3E}">
        <p14:creationId xmlns:p14="http://schemas.microsoft.com/office/powerpoint/2010/main" val="625600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24">
          <p15:clr>
            <a:srgbClr val="FBAE40"/>
          </p15:clr>
        </p15:guide>
        <p15:guide id="2" orient="horz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eft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621792"/>
            <a:ext cx="7010400" cy="71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876800" y="1564640"/>
            <a:ext cx="7010400" cy="529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9D1A47-321A-A240-8F8F-AFF4E3B82A52}"/>
              </a:ext>
            </a:extLst>
          </p:cNvPr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00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D67CA-D8A0-4D42-A68F-6EBDDB3B15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344139"/>
            <a:ext cx="1865963" cy="2870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F9DBF8-DFD4-D243-896B-DB01BE542DA0}"/>
              </a:ext>
            </a:extLst>
          </p:cNvPr>
          <p:cNvSpPr txBox="1"/>
          <p:nvPr userDrawn="1"/>
        </p:nvSpPr>
        <p:spPr>
          <a:xfrm>
            <a:off x="203200" y="6309915"/>
            <a:ext cx="111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2EFBB39-EDAD-124B-90FA-D053390A9790}" type="slidenum">
              <a:rPr lang="en-US" sz="1600" smtClean="0">
                <a:solidFill>
                  <a:schemeClr val="bg1"/>
                </a:solidFill>
              </a:rPr>
              <a:t>‹#›</a:t>
            </a:fld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4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9"/>
    </p:custDataLst>
    <p:extLst>
      <p:ext uri="{BB962C8B-B14F-4D97-AF65-F5344CB8AC3E}">
        <p14:creationId xmlns:p14="http://schemas.microsoft.com/office/powerpoint/2010/main" val="256797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</p:sldLayoutIdLst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 kern="1200" spc="67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buFontTx/>
        <a:buNone/>
        <a:defRPr sz="26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04792" indent="-304792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609585" indent="-304792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-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0" indent="0" algn="l" rtl="0" eaLnBrk="1" fontAlgn="base" hangingPunct="1">
        <a:spcBef>
          <a:spcPts val="400"/>
        </a:spcBef>
        <a:spcAft>
          <a:spcPct val="0"/>
        </a:spcAft>
        <a:buFontTx/>
        <a:buNone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304792" indent="-304792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>
          <p15:clr>
            <a:srgbClr val="F26B43"/>
          </p15:clr>
        </p15:guide>
        <p15:guide id="3" pos="5760">
          <p15:clr>
            <a:srgbClr val="F26B43"/>
          </p15:clr>
        </p15:guide>
        <p15:guide id="4" orient="horz" pos="3240">
          <p15:clr>
            <a:srgbClr val="F26B43"/>
          </p15:clr>
        </p15:guide>
        <p15:guide id="5" orient="horz" pos="708">
          <p15:clr>
            <a:srgbClr val="F26B43"/>
          </p15:clr>
        </p15:guide>
        <p15:guide id="6">
          <p15:clr>
            <a:srgbClr val="F26B43"/>
          </p15:clr>
        </p15:guide>
        <p15:guide id="7" orient="horz" pos="10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9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A08A12-4C5C-B322-A706-23C4A3B83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65" y="1498601"/>
            <a:ext cx="10751670" cy="1394441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/>
              <a:t>Current and future service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9CE596-0375-45F9-4756-2EC0B9999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System maps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0FCFDFE-5850-C5B4-40A2-2850816AAE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1442" y="3632201"/>
            <a:ext cx="4500394" cy="540871"/>
          </a:xfrm>
        </p:spPr>
        <p:txBody>
          <a:bodyPr/>
          <a:lstStyle/>
          <a:p>
            <a:r>
              <a:rPr lang="en-US" dirty="0"/>
              <a:t>8/30/24</a:t>
            </a:r>
          </a:p>
        </p:txBody>
      </p:sp>
    </p:spTree>
    <p:extLst>
      <p:ext uri="{BB962C8B-B14F-4D97-AF65-F5344CB8AC3E}">
        <p14:creationId xmlns:p14="http://schemas.microsoft.com/office/powerpoint/2010/main" val="1798754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2032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235BB-3A36-5F04-41D3-96FC1BD7B3BB}"/>
              </a:ext>
            </a:extLst>
          </p:cNvPr>
          <p:cNvSpPr txBox="1"/>
          <p:nvPr/>
        </p:nvSpPr>
        <p:spPr>
          <a:xfrm>
            <a:off x="4582243" y="917499"/>
            <a:ext cx="7254157" cy="171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The 3 Line opens </a:t>
            </a:r>
            <a:r>
              <a:rPr lang="en-US" sz="2400">
                <a:latin typeface="Helvetica" pitchFamily="2" charset="0"/>
              </a:rPr>
              <a:t>from SODO </a:t>
            </a:r>
            <a:r>
              <a:rPr lang="en-US" sz="2400">
                <a:effectLst/>
                <a:latin typeface="Helvetica" pitchFamily="2" charset="0"/>
              </a:rPr>
              <a:t>to</a:t>
            </a:r>
            <a:br>
              <a:rPr lang="en-US" sz="2400">
                <a:effectLst/>
                <a:latin typeface="Helvetica" pitchFamily="2" charset="0"/>
              </a:rPr>
            </a:br>
            <a:r>
              <a:rPr lang="en-US" sz="2400">
                <a:effectLst/>
                <a:latin typeface="Helvetica" pitchFamily="2" charset="0"/>
              </a:rPr>
              <a:t>West Seattle with three new stations.</a:t>
            </a: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B005E1-197C-72A7-D744-CA8E73EEE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1012" y="971484"/>
            <a:ext cx="377719" cy="37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2034-2035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235BB-3A36-5F04-41D3-96FC1BD7B3BB}"/>
              </a:ext>
            </a:extLst>
          </p:cNvPr>
          <p:cNvSpPr txBox="1"/>
          <p:nvPr/>
        </p:nvSpPr>
        <p:spPr>
          <a:xfrm>
            <a:off x="4582243" y="917499"/>
            <a:ext cx="5907957" cy="3872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>
                <a:effectLst/>
                <a:latin typeface="Helvetica" pitchFamily="2" charset="0"/>
              </a:rPr>
              <a:t>2035: </a:t>
            </a:r>
            <a:r>
              <a:rPr lang="en-US" sz="2400">
                <a:effectLst/>
                <a:latin typeface="Helvetica" pitchFamily="2" charset="0"/>
              </a:rPr>
              <a:t>The 1 Line extends to Federal Way, Fife, and Tacoma with four new stations.</a:t>
            </a:r>
          </a:p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Sounder trains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srgbClr val="1F2F51"/>
                </a:solidFill>
                <a:latin typeface="Arial" charset="0"/>
                <a:ea typeface="ＭＳ Ｐゴシック" charset="0"/>
              </a:rPr>
              <a:t>2034: </a:t>
            </a: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Parking and access improvements at Edmonds and Mukilteo stations.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5AC617-69C9-7A54-2E51-59F5DB1DD4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976313"/>
            <a:ext cx="372839" cy="369035"/>
          </a:xfrm>
          <a:prstGeom prst="rect">
            <a:avLst/>
          </a:prstGeom>
        </p:spPr>
      </p:pic>
      <p:sp>
        <p:nvSpPr>
          <p:cNvPr id="7" name="130th dot">
            <a:extLst>
              <a:ext uri="{FF2B5EF4-FFF2-40B4-BE49-F238E27FC236}">
                <a16:creationId xmlns:a16="http://schemas.microsoft.com/office/drawing/2014/main" id="{504F0B61-F1CA-3C55-A7F5-82B4E3ED1E09}"/>
              </a:ext>
            </a:extLst>
          </p:cNvPr>
          <p:cNvSpPr/>
          <p:nvPr/>
        </p:nvSpPr>
        <p:spPr>
          <a:xfrm>
            <a:off x="2725948" y="452355"/>
            <a:ext cx="107853" cy="107853"/>
          </a:xfrm>
          <a:prstGeom prst="ellipse">
            <a:avLst/>
          </a:prstGeom>
          <a:solidFill>
            <a:srgbClr val="000000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1000" b="1"/>
              <a:t>+</a:t>
            </a:r>
          </a:p>
        </p:txBody>
      </p:sp>
      <p:sp>
        <p:nvSpPr>
          <p:cNvPr id="8" name="130th dot">
            <a:extLst>
              <a:ext uri="{FF2B5EF4-FFF2-40B4-BE49-F238E27FC236}">
                <a16:creationId xmlns:a16="http://schemas.microsoft.com/office/drawing/2014/main" id="{B893CE96-D858-1C2A-8C28-EBC329ABEEA9}"/>
              </a:ext>
            </a:extLst>
          </p:cNvPr>
          <p:cNvSpPr/>
          <p:nvPr/>
        </p:nvSpPr>
        <p:spPr>
          <a:xfrm>
            <a:off x="2332333" y="1245642"/>
            <a:ext cx="107853" cy="107853"/>
          </a:xfrm>
          <a:prstGeom prst="ellipse">
            <a:avLst/>
          </a:prstGeom>
          <a:solidFill>
            <a:srgbClr val="000000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1000" b="1"/>
              <a:t>+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4AB140-A745-17B0-494C-C98B5ABFC9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0360" y="2763568"/>
            <a:ext cx="369035" cy="36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7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2037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235BB-3A36-5F04-41D3-96FC1BD7B3BB}"/>
              </a:ext>
            </a:extLst>
          </p:cNvPr>
          <p:cNvSpPr txBox="1"/>
          <p:nvPr/>
        </p:nvSpPr>
        <p:spPr>
          <a:xfrm>
            <a:off x="4582243" y="917499"/>
            <a:ext cx="7012349" cy="171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1 Line and 2 Line service extend to Mariner and SW Everett.</a:t>
            </a:r>
          </a:p>
          <a:p>
            <a:pPr marL="609569" lvl="1" defTabSz="1219170"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5AC617-69C9-7A54-2E51-59F5DB1DD4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976313"/>
            <a:ext cx="372839" cy="369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139594-9655-8467-1EAB-9DADE57A97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3006" y="974586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1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2039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235BB-3A36-5F04-41D3-96FC1BD7B3BB}"/>
              </a:ext>
            </a:extLst>
          </p:cNvPr>
          <p:cNvSpPr txBox="1"/>
          <p:nvPr/>
        </p:nvSpPr>
        <p:spPr>
          <a:xfrm>
            <a:off x="4582244" y="917499"/>
            <a:ext cx="5687824" cy="3267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New downtown Seattle light rail tunnel opens and 1 Line service extends from Ballard to Tacoma.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latin typeface="Helvetica" pitchFamily="2" charset="0"/>
              </a:rPr>
              <a:t>3 Line service extends north to SW Everett and connects south to West Seattle.</a:t>
            </a:r>
            <a:endParaRPr lang="en-US" sz="2400">
              <a:effectLst/>
              <a:latin typeface="Helvetica" pitchFamily="2" charset="0"/>
            </a:endParaRPr>
          </a:p>
          <a:p>
            <a:pPr marL="609569" lvl="1" defTabSz="1219170"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5AC617-69C9-7A54-2E51-59F5DB1DD4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976313"/>
            <a:ext cx="372839" cy="3690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1FF971-7BE3-3FE1-476B-16ABB77E83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1808" y="971484"/>
            <a:ext cx="377719" cy="37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2041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235BB-3A36-5F04-41D3-96FC1BD7B3BB}"/>
              </a:ext>
            </a:extLst>
          </p:cNvPr>
          <p:cNvSpPr txBox="1"/>
          <p:nvPr/>
        </p:nvSpPr>
        <p:spPr>
          <a:xfrm>
            <a:off x="4582243" y="917499"/>
            <a:ext cx="7012349" cy="2159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3 Line service extends north to Everett.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latin typeface="Helvetica" pitchFamily="2" charset="0"/>
              </a:rPr>
              <a:t>T Line service adds six more stations and connects to Tacoma Community College. </a:t>
            </a:r>
            <a:endParaRPr lang="en-US" sz="2400">
              <a:effectLst/>
              <a:latin typeface="Helvetica" pitchFamily="2" charset="0"/>
            </a:endParaRPr>
          </a:p>
          <a:p>
            <a:pPr marL="609569" lvl="1" defTabSz="1219170"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1FF971-7BE3-3FE1-476B-16ABB77E83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8774" y="971484"/>
            <a:ext cx="377719" cy="3738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DA1086-99E5-9260-833B-89F3060B04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1808" y="971484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5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2044-2045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235BB-3A36-5F04-41D3-96FC1BD7B3BB}"/>
              </a:ext>
            </a:extLst>
          </p:cNvPr>
          <p:cNvSpPr txBox="1"/>
          <p:nvPr/>
        </p:nvSpPr>
        <p:spPr>
          <a:xfrm>
            <a:off x="4582243" y="917499"/>
            <a:ext cx="6847757" cy="3872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>
                <a:effectLst/>
                <a:latin typeface="Helvetica" pitchFamily="2" charset="0"/>
              </a:rPr>
              <a:t>2044: </a:t>
            </a:r>
            <a:r>
              <a:rPr lang="en-US" sz="2400">
                <a:effectLst/>
                <a:latin typeface="Helvetica" pitchFamily="2" charset="0"/>
              </a:rPr>
              <a:t>The 4 Line opens from South Kirkland to Issaquah with four new stations and 2 Line connections through downtown Bellevue</a:t>
            </a:r>
            <a:r>
              <a:rPr lang="en-US" sz="2400">
                <a:latin typeface="Helvetica" pitchFamily="2" charset="0"/>
              </a:rPr>
              <a:t>. </a:t>
            </a:r>
          </a:p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Sounder trains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srgbClr val="1F2F51"/>
                </a:solidFill>
                <a:latin typeface="Arial" charset="0"/>
                <a:ea typeface="ＭＳ Ｐゴシック" charset="0"/>
              </a:rPr>
              <a:t>2045: </a:t>
            </a: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S Line service extends south with two new stations in Tillicum and DuPont.</a:t>
            </a:r>
            <a:endParaRPr lang="en-US" sz="2400">
              <a:effectLst/>
              <a:latin typeface="Helvetica" pitchFamily="2" charset="0"/>
            </a:endParaRPr>
          </a:p>
          <a:p>
            <a:pPr marL="609569" lvl="1" defTabSz="1219170"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ED7C4B-6505-2141-C7AC-FA794944F8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8991" y="961267"/>
            <a:ext cx="377719" cy="377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26981A-C244-1F24-2392-087F29BB97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6074" y="3120474"/>
            <a:ext cx="373864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4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EE957-C2B6-3B08-361B-9AA1D233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system maps</a:t>
            </a:r>
            <a:br>
              <a:rPr lang="en-US"/>
            </a:br>
            <a:r>
              <a:rPr lang="en-US" sz="4000" b="0"/>
              <a:t>(service opening sequence)</a:t>
            </a:r>
          </a:p>
        </p:txBody>
      </p:sp>
    </p:spTree>
    <p:extLst>
      <p:ext uri="{BB962C8B-B14F-4D97-AF65-F5344CB8AC3E}">
        <p14:creationId xmlns:p14="http://schemas.microsoft.com/office/powerpoint/2010/main" val="3194479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563973"/>
          </a:xfrm>
        </p:spPr>
        <p:txBody>
          <a:bodyPr/>
          <a:lstStyle/>
          <a:p>
            <a:r>
              <a:rPr lang="en-US" i="1"/>
              <a:t>Current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2243" y="1019099"/>
            <a:ext cx="740912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 dirty="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Three lines 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44 miles 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</a:rPr>
              <a:t>44</a:t>
            </a:r>
            <a:r>
              <a:rPr lang="en-US" sz="2400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 stations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Connecting Lynnwood</a:t>
            </a:r>
            <a:r>
              <a:rPr lang="en-US" sz="2400" dirty="0">
                <a:solidFill>
                  <a:srgbClr val="1F2F51"/>
                </a:solidFill>
              </a:rPr>
              <a:t>–</a:t>
            </a:r>
            <a:r>
              <a:rPr lang="en-US" sz="2400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Angle Lake, </a:t>
            </a:r>
            <a:br>
              <a:rPr lang="en-US" sz="2400" dirty="0">
                <a:solidFill>
                  <a:srgbClr val="1F2F51"/>
                </a:solidFill>
                <a:latin typeface="Arial" charset="0"/>
                <a:ea typeface="ＭＳ Ｐゴシック" charset="0"/>
              </a:rPr>
            </a:br>
            <a:r>
              <a:rPr lang="en-US" sz="2400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Redmond Technology–South Bellevue, Tacoma Dome–St Joseph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E03852-9892-4480-A490-65D519326A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1077913"/>
            <a:ext cx="372839" cy="3690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76F806-906C-42D0-B266-B32A2FCE59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2963" y="1073571"/>
            <a:ext cx="377719" cy="377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7E6329-8A1A-74AA-78EB-9C75564B50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" y="1210"/>
            <a:ext cx="4792129" cy="6161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BC879C-CDE6-F6BD-C42B-7A53AABEB3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0584" y="1073571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4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2025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7E6329-8A1A-74AA-78EB-9C75564B5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210"/>
            <a:ext cx="4792129" cy="6161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792130" cy="6161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CA8695-02D5-60C7-70DC-4FCC712B16EF}"/>
              </a:ext>
            </a:extLst>
          </p:cNvPr>
          <p:cNvSpPr txBox="1"/>
          <p:nvPr/>
        </p:nvSpPr>
        <p:spPr>
          <a:xfrm>
            <a:off x="4582244" y="1019099"/>
            <a:ext cx="69662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 dirty="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2 Line connects west to Mercer Island and downtown Seattle, and north to Lynnwood.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Two new 2 Line stations open serving Marymoor Village near Marymoor Park, and in Redmond’s downtown residential and retail core. 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A34EA6-EB3C-39F8-27D5-F6B94EB640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1012" y="1076186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9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2026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2243" y="1019098"/>
            <a:ext cx="64515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1 Line stretches south to serve Kent/Des Moines and Federal Way.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New station opens at NE 130th Street.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7E6329-8A1A-74AA-78EB-9C75564B5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210"/>
            <a:ext cx="4792129" cy="6161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792130" cy="6161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64233E-2627-8E0E-0D9F-BB957EA1C1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1077913"/>
            <a:ext cx="372839" cy="369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79271A-656D-CA2D-0FC2-E5FB07B35D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1808" y="1069229"/>
            <a:ext cx="377719" cy="377719"/>
          </a:xfrm>
          <a:prstGeom prst="rect">
            <a:avLst/>
          </a:prstGeom>
        </p:spPr>
      </p:pic>
      <p:grpSp>
        <p:nvGrpSpPr>
          <p:cNvPr id="6" name="NE 130th Infill">
            <a:extLst>
              <a:ext uri="{FF2B5EF4-FFF2-40B4-BE49-F238E27FC236}">
                <a16:creationId xmlns:a16="http://schemas.microsoft.com/office/drawing/2014/main" id="{B095AA37-E0CA-68D9-9686-3276B35E5E02}"/>
              </a:ext>
            </a:extLst>
          </p:cNvPr>
          <p:cNvGrpSpPr/>
          <p:nvPr/>
        </p:nvGrpSpPr>
        <p:grpSpPr>
          <a:xfrm>
            <a:off x="1601624" y="1852737"/>
            <a:ext cx="849085" cy="238527"/>
            <a:chOff x="1744326" y="1905600"/>
            <a:chExt cx="849085" cy="238527"/>
          </a:xfrm>
        </p:grpSpPr>
        <p:sp>
          <p:nvSpPr>
            <p:cNvPr id="7" name="130th dot">
              <a:extLst>
                <a:ext uri="{FF2B5EF4-FFF2-40B4-BE49-F238E27FC236}">
                  <a16:creationId xmlns:a16="http://schemas.microsoft.com/office/drawing/2014/main" id="{14932FAF-7F87-6370-9F44-3794B1481957}"/>
                </a:ext>
              </a:extLst>
            </p:cNvPr>
            <p:cNvSpPr/>
            <p:nvPr/>
          </p:nvSpPr>
          <p:spPr>
            <a:xfrm>
              <a:off x="2508504" y="1978563"/>
              <a:ext cx="84907" cy="849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3333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NE 130th St">
              <a:extLst>
                <a:ext uri="{FF2B5EF4-FFF2-40B4-BE49-F238E27FC236}">
                  <a16:creationId xmlns:a16="http://schemas.microsoft.com/office/drawing/2014/main" id="{8C84787B-51E2-E859-BCA8-9EF201A529C4}"/>
                </a:ext>
              </a:extLst>
            </p:cNvPr>
            <p:cNvSpPr txBox="1"/>
            <p:nvPr/>
          </p:nvSpPr>
          <p:spPr>
            <a:xfrm>
              <a:off x="1744326" y="1905600"/>
              <a:ext cx="806631" cy="238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50">
                  <a:solidFill>
                    <a:srgbClr val="000000"/>
                  </a:solidFill>
                </a:rPr>
                <a:t>NE 130</a:t>
              </a:r>
              <a:r>
                <a:rPr lang="en-US" sz="950" baseline="30000">
                  <a:solidFill>
                    <a:srgbClr val="000000"/>
                  </a:solidFill>
                </a:rPr>
                <a:t>th</a:t>
              </a:r>
              <a:r>
                <a:rPr lang="en-US" sz="950">
                  <a:solidFill>
                    <a:srgbClr val="000000"/>
                  </a:solidFill>
                </a:rPr>
                <a:t> 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82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77458" y="295195"/>
            <a:ext cx="6286384" cy="827616"/>
          </a:xfrm>
        </p:spPr>
        <p:txBody>
          <a:bodyPr/>
          <a:lstStyle/>
          <a:p>
            <a:r>
              <a:rPr lang="en-US" i="1"/>
              <a:t>Current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3366" y="1019099"/>
            <a:ext cx="7642489" cy="465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 dirty="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685800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Three lines </a:t>
            </a:r>
          </a:p>
          <a:p>
            <a:pPr marL="685800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44 miles </a:t>
            </a:r>
          </a:p>
          <a:p>
            <a:pPr marL="685800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</a:rPr>
              <a:t>44</a:t>
            </a: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 stations</a:t>
            </a:r>
          </a:p>
          <a:p>
            <a:pPr marL="685800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Connecting Lynnwood</a:t>
            </a:r>
            <a:r>
              <a:rPr lang="en-US" sz="2000" dirty="0">
                <a:solidFill>
                  <a:srgbClr val="1F2F51"/>
                </a:solidFill>
              </a:rPr>
              <a:t>–</a:t>
            </a: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Angle Lake, Redmond Technology–South Bellevue, Tacoma Dome</a:t>
            </a:r>
            <a:r>
              <a:rPr lang="en-US" sz="2000" dirty="0">
                <a:solidFill>
                  <a:srgbClr val="1F2F51"/>
                </a:solidFill>
              </a:rPr>
              <a:t>–</a:t>
            </a: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St Joseph</a:t>
            </a:r>
          </a:p>
          <a:p>
            <a:pPr marL="365751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Sounder trains</a:t>
            </a:r>
          </a:p>
          <a:p>
            <a:pPr marL="685800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Two lines </a:t>
            </a:r>
          </a:p>
          <a:p>
            <a:pPr marL="685800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83 miles</a:t>
            </a:r>
          </a:p>
          <a:p>
            <a:pPr marL="685800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12 stations</a:t>
            </a:r>
          </a:p>
          <a:p>
            <a:pPr marL="685800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</a:rPr>
              <a:t>Connecting Everett</a:t>
            </a:r>
            <a:r>
              <a:rPr lang="en-US" sz="2000" dirty="0">
                <a:solidFill>
                  <a:srgbClr val="1F2F51"/>
                </a:solidFill>
              </a:rPr>
              <a:t>–</a:t>
            </a:r>
            <a:r>
              <a:rPr lang="en-US" sz="2133" dirty="0">
                <a:solidFill>
                  <a:srgbClr val="1F2F51"/>
                </a:solidFill>
              </a:rPr>
              <a:t>Seattle and Lakewood</a:t>
            </a:r>
            <a:r>
              <a:rPr lang="en-US" sz="2000" dirty="0">
                <a:solidFill>
                  <a:srgbClr val="1F2F51"/>
                </a:solidFill>
              </a:rPr>
              <a:t>–</a:t>
            </a:r>
            <a:r>
              <a:rPr lang="en-US" sz="2133" dirty="0">
                <a:solidFill>
                  <a:srgbClr val="1F2F51"/>
                </a:solidFill>
              </a:rPr>
              <a:t>Seattle</a:t>
            </a:r>
            <a:endParaRPr lang="en-US" sz="2133" dirty="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365751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ST Express buses</a:t>
            </a:r>
          </a:p>
          <a:p>
            <a:pPr marL="747713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24 express routes on regional freeway corridors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E03852-9892-4480-A490-65D519326A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4208" y="1077913"/>
            <a:ext cx="372839" cy="3690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76F806-906C-42D0-B266-B32A2FCE59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0226" y="1073571"/>
            <a:ext cx="377719" cy="37771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91AA0A5-376C-1FE4-A7FD-6F030CAF5D50}"/>
              </a:ext>
            </a:extLst>
          </p:cNvPr>
          <p:cNvGrpSpPr/>
          <p:nvPr/>
        </p:nvGrpSpPr>
        <p:grpSpPr>
          <a:xfrm>
            <a:off x="7361483" y="3091841"/>
            <a:ext cx="787898" cy="377719"/>
            <a:chOff x="7398147" y="950654"/>
            <a:chExt cx="787898" cy="37771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499A5C0-F2BB-ECCA-18B7-177CBBBCC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98147" y="954996"/>
              <a:ext cx="369035" cy="36903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DD7D62B-603C-9A8A-C8F4-75EBB852C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12181" y="950654"/>
              <a:ext cx="373864" cy="377719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0F1ECC-6E39-143E-0C68-CDC6B29265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777" y="1073571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5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2031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2243" y="1019098"/>
            <a:ext cx="5435517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Two new 1 Line stations open at South Graham Street and South Boeing Access Road.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7E6329-8A1A-74AA-78EB-9C75564B5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210"/>
            <a:ext cx="4792129" cy="6161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64233E-2627-8E0E-0D9F-BB957EA1C1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1077913"/>
            <a:ext cx="372839" cy="369035"/>
          </a:xfrm>
          <a:prstGeom prst="rect">
            <a:avLst/>
          </a:prstGeom>
        </p:spPr>
      </p:pic>
      <p:grpSp>
        <p:nvGrpSpPr>
          <p:cNvPr id="11" name="NE 130th Infill">
            <a:extLst>
              <a:ext uri="{FF2B5EF4-FFF2-40B4-BE49-F238E27FC236}">
                <a16:creationId xmlns:a16="http://schemas.microsoft.com/office/drawing/2014/main" id="{D581C0B1-538C-5517-7A9E-A72932341892}"/>
              </a:ext>
            </a:extLst>
          </p:cNvPr>
          <p:cNvGrpSpPr/>
          <p:nvPr/>
        </p:nvGrpSpPr>
        <p:grpSpPr>
          <a:xfrm>
            <a:off x="2560165" y="3371812"/>
            <a:ext cx="803770" cy="238527"/>
            <a:chOff x="2508504" y="1904443"/>
            <a:chExt cx="803770" cy="238527"/>
          </a:xfrm>
        </p:grpSpPr>
        <p:sp>
          <p:nvSpPr>
            <p:cNvPr id="12" name="130th dot">
              <a:extLst>
                <a:ext uri="{FF2B5EF4-FFF2-40B4-BE49-F238E27FC236}">
                  <a16:creationId xmlns:a16="http://schemas.microsoft.com/office/drawing/2014/main" id="{60346053-6C5C-FF09-FCF2-CBBA2F49DB2A}"/>
                </a:ext>
              </a:extLst>
            </p:cNvPr>
            <p:cNvSpPr/>
            <p:nvPr/>
          </p:nvSpPr>
          <p:spPr>
            <a:xfrm>
              <a:off x="2508504" y="1978563"/>
              <a:ext cx="84907" cy="849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3333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NE 130th St">
              <a:extLst>
                <a:ext uri="{FF2B5EF4-FFF2-40B4-BE49-F238E27FC236}">
                  <a16:creationId xmlns:a16="http://schemas.microsoft.com/office/drawing/2014/main" id="{3AEEE498-495C-B77D-1460-24EB0D3DE064}"/>
                </a:ext>
              </a:extLst>
            </p:cNvPr>
            <p:cNvSpPr txBox="1"/>
            <p:nvPr/>
          </p:nvSpPr>
          <p:spPr>
            <a:xfrm>
              <a:off x="2540909" y="1904443"/>
              <a:ext cx="771365" cy="238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50" dirty="0">
                  <a:solidFill>
                    <a:srgbClr val="000000"/>
                  </a:solidFill>
                </a:rPr>
                <a:t>Graham St</a:t>
              </a:r>
            </a:p>
          </p:txBody>
        </p:sp>
      </p:grpSp>
      <p:grpSp>
        <p:nvGrpSpPr>
          <p:cNvPr id="14" name="NE 130th Infill">
            <a:extLst>
              <a:ext uri="{FF2B5EF4-FFF2-40B4-BE49-F238E27FC236}">
                <a16:creationId xmlns:a16="http://schemas.microsoft.com/office/drawing/2014/main" id="{E33CAF1D-5E99-98A3-23D5-78D189BF576B}"/>
              </a:ext>
            </a:extLst>
          </p:cNvPr>
          <p:cNvGrpSpPr/>
          <p:nvPr/>
        </p:nvGrpSpPr>
        <p:grpSpPr>
          <a:xfrm>
            <a:off x="1438838" y="3611180"/>
            <a:ext cx="1206234" cy="220573"/>
            <a:chOff x="1387177" y="1910729"/>
            <a:chExt cx="1206234" cy="220573"/>
          </a:xfrm>
        </p:grpSpPr>
        <p:sp>
          <p:nvSpPr>
            <p:cNvPr id="15" name="130th dot">
              <a:extLst>
                <a:ext uri="{FF2B5EF4-FFF2-40B4-BE49-F238E27FC236}">
                  <a16:creationId xmlns:a16="http://schemas.microsoft.com/office/drawing/2014/main" id="{9C8121F7-E8B4-8531-972E-F4F11A7B05D2}"/>
                </a:ext>
              </a:extLst>
            </p:cNvPr>
            <p:cNvSpPr/>
            <p:nvPr/>
          </p:nvSpPr>
          <p:spPr>
            <a:xfrm>
              <a:off x="2508504" y="1978563"/>
              <a:ext cx="84907" cy="849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3333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NE 130th St">
              <a:extLst>
                <a:ext uri="{FF2B5EF4-FFF2-40B4-BE49-F238E27FC236}">
                  <a16:creationId xmlns:a16="http://schemas.microsoft.com/office/drawing/2014/main" id="{CC173BE7-03FF-5CDF-1ED4-9613D3FF0C22}"/>
                </a:ext>
              </a:extLst>
            </p:cNvPr>
            <p:cNvSpPr txBox="1"/>
            <p:nvPr/>
          </p:nvSpPr>
          <p:spPr>
            <a:xfrm>
              <a:off x="1387177" y="1910729"/>
              <a:ext cx="1178528" cy="220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950" dirty="0">
                  <a:solidFill>
                    <a:srgbClr val="000000"/>
                  </a:solidFill>
                </a:rPr>
                <a:t>Boeing Access 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63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2032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7E6329-8A1A-74AA-78EB-9C75564B5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210"/>
            <a:ext cx="4792129" cy="6161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9D826A-BD2F-9639-ADF5-265D4A15308F}"/>
              </a:ext>
            </a:extLst>
          </p:cNvPr>
          <p:cNvSpPr txBox="1"/>
          <p:nvPr/>
        </p:nvSpPr>
        <p:spPr>
          <a:xfrm>
            <a:off x="4582243" y="1018026"/>
            <a:ext cx="7254157" cy="171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The 3 Line opens </a:t>
            </a:r>
            <a:r>
              <a:rPr lang="en-US" sz="2400">
                <a:latin typeface="Helvetica" pitchFamily="2" charset="0"/>
              </a:rPr>
              <a:t>from SODO </a:t>
            </a:r>
            <a:r>
              <a:rPr lang="en-US" sz="2400">
                <a:effectLst/>
                <a:latin typeface="Helvetica" pitchFamily="2" charset="0"/>
              </a:rPr>
              <a:t>to</a:t>
            </a:r>
            <a:br>
              <a:rPr lang="en-US" sz="2400">
                <a:effectLst/>
                <a:latin typeface="Helvetica" pitchFamily="2" charset="0"/>
              </a:rPr>
            </a:br>
            <a:r>
              <a:rPr lang="en-US" sz="2400">
                <a:effectLst/>
                <a:latin typeface="Helvetica" pitchFamily="2" charset="0"/>
              </a:rPr>
              <a:t>West Seattle with three new stations.</a:t>
            </a: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76D999-0802-3C2F-BE52-EDB16CA049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1012" y="1072011"/>
            <a:ext cx="377719" cy="37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7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2035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2243" y="1019098"/>
            <a:ext cx="661047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The 1 Line extends to Federal Way, Fife, and Tacoma with four new stations.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7E6329-8A1A-74AA-78EB-9C75564B5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210"/>
            <a:ext cx="4792129" cy="6161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64233E-2627-8E0E-0D9F-BB957EA1C1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1077913"/>
            <a:ext cx="372839" cy="36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8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2037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2243" y="1019098"/>
            <a:ext cx="661047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1 Line and 2 Line service extend to Mariner and SW Everett.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7E6329-8A1A-74AA-78EB-9C75564B5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210"/>
            <a:ext cx="4792129" cy="6161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64233E-2627-8E0E-0D9F-BB957EA1C1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1077913"/>
            <a:ext cx="372839" cy="369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52D81C-31B8-D450-82A0-16C19DB9EF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1808" y="1069229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4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2039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7E6329-8A1A-74AA-78EB-9C75564B5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210"/>
            <a:ext cx="4792129" cy="6161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5BD66C-F8AB-0B43-C578-1991D00676E4}"/>
              </a:ext>
            </a:extLst>
          </p:cNvPr>
          <p:cNvSpPr txBox="1"/>
          <p:nvPr/>
        </p:nvSpPr>
        <p:spPr>
          <a:xfrm>
            <a:off x="4582243" y="1019099"/>
            <a:ext cx="7012349" cy="2898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New downtown Seattle light rail tunnel opens and 1 Line service extends from Ballard to Tacoma.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latin typeface="Helvetica" pitchFamily="2" charset="0"/>
              </a:rPr>
              <a:t>3 Line service extends north to SW Everett and connects south to West Seattle.</a:t>
            </a:r>
            <a:endParaRPr lang="en-US" sz="2400">
              <a:effectLst/>
              <a:latin typeface="Helvetica" pitchFamily="2" charset="0"/>
            </a:endParaRPr>
          </a:p>
          <a:p>
            <a:pPr marL="609569" lvl="1" defTabSz="1219170"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5BE150-CC28-869A-E6C9-8C77EB1598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1077913"/>
            <a:ext cx="372839" cy="3690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BF5DCF-71AA-3E6C-DC84-C81A4FE906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1808" y="1073084"/>
            <a:ext cx="377719" cy="37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1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2041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7E6329-8A1A-74AA-78EB-9C75564B5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210"/>
            <a:ext cx="4792129" cy="6161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5BD66C-F8AB-0B43-C578-1991D00676E4}"/>
              </a:ext>
            </a:extLst>
          </p:cNvPr>
          <p:cNvSpPr txBox="1"/>
          <p:nvPr/>
        </p:nvSpPr>
        <p:spPr>
          <a:xfrm>
            <a:off x="4582243" y="1019099"/>
            <a:ext cx="70123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3 Line service extends north to Everett.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latin typeface="Helvetica" pitchFamily="2" charset="0"/>
              </a:rPr>
              <a:t>T Line service adds six more stations and connects to Tacoma Community College. </a:t>
            </a:r>
            <a:endParaRPr lang="en-US" sz="2400">
              <a:effectLst/>
              <a:latin typeface="Helvetica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BF5DCF-71AA-3E6C-DC84-C81A4FE906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1012" y="1073084"/>
            <a:ext cx="377719" cy="3738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5E03FC-3BDE-74BB-4DAE-369ADCA154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1808" y="1064280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8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2044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7E6329-8A1A-74AA-78EB-9C75564B5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210"/>
            <a:ext cx="4792129" cy="6161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5BD66C-F8AB-0B43-C578-1991D00676E4}"/>
              </a:ext>
            </a:extLst>
          </p:cNvPr>
          <p:cNvSpPr txBox="1"/>
          <p:nvPr/>
        </p:nvSpPr>
        <p:spPr>
          <a:xfrm>
            <a:off x="4582243" y="1019099"/>
            <a:ext cx="7012349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The 4 Line opens from South Kirkland to Issaquah with four new stations and 2 Line connections through downtown Bellevue.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C15576-E4AF-67E0-241E-5C62F1442B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8991" y="1062867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1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912F-389F-7CC8-7F7A-51381F2DF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Stride system maps</a:t>
            </a:r>
            <a:br>
              <a:rPr lang="en-US"/>
            </a:br>
            <a:r>
              <a:rPr lang="en-US" sz="4000" b="0"/>
              <a:t>(service opening sequence)</a:t>
            </a:r>
          </a:p>
        </p:txBody>
      </p:sp>
    </p:spTree>
    <p:extLst>
      <p:ext uri="{BB962C8B-B14F-4D97-AF65-F5344CB8AC3E}">
        <p14:creationId xmlns:p14="http://schemas.microsoft.com/office/powerpoint/2010/main" val="3194865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2028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EC5E3-5039-29D3-5AD1-197428AAAAC9}"/>
              </a:ext>
            </a:extLst>
          </p:cNvPr>
          <p:cNvSpPr txBox="1"/>
          <p:nvPr/>
        </p:nvSpPr>
        <p:spPr>
          <a:xfrm>
            <a:off x="4582244" y="917499"/>
            <a:ext cx="6373623" cy="450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Stride bus rapid transit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lnSpc>
                <a:spcPts val="27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>
                <a:solidFill>
                  <a:srgbClr val="1F2F51"/>
                </a:solidFill>
                <a:latin typeface="Arial" charset="0"/>
                <a:ea typeface="ＭＳ Ｐゴシック" charset="0"/>
              </a:rPr>
              <a:t>S1 Line launches on I-405, serving Bellevue to Burien and connecting to light rail at Bellevue Downtown and Tukwila International Blvd stations.</a:t>
            </a:r>
          </a:p>
          <a:p>
            <a:pPr marL="990550" lvl="1" indent="-380981" defTabSz="1219170" fontAlgn="base">
              <a:lnSpc>
                <a:spcPts val="27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>
                <a:solidFill>
                  <a:srgbClr val="1F2F51"/>
                </a:solidFill>
                <a:latin typeface="Arial" charset="0"/>
                <a:ea typeface="ＭＳ Ｐゴシック" charset="0"/>
              </a:rPr>
              <a:t>Partial S2 Line service opens between NE 85</a:t>
            </a:r>
            <a:r>
              <a:rPr lang="en-US" sz="2200" baseline="30000">
                <a:solidFill>
                  <a:srgbClr val="1F2F51"/>
                </a:solidFill>
                <a:latin typeface="Arial" charset="0"/>
                <a:ea typeface="ＭＳ Ｐゴシック" charset="0"/>
              </a:rPr>
              <a:t>th</a:t>
            </a:r>
            <a:r>
              <a:rPr lang="en-US" sz="2200">
                <a:solidFill>
                  <a:srgbClr val="1F2F51"/>
                </a:solidFill>
                <a:latin typeface="Arial" charset="0"/>
                <a:ea typeface="ＭＳ Ｐゴシック" charset="0"/>
              </a:rPr>
              <a:t> Street in Kirkland and downtown Bellevue.</a:t>
            </a:r>
          </a:p>
          <a:p>
            <a:pPr marL="990550" lvl="1" indent="-380981" defTabSz="1219170" fontAlgn="base">
              <a:lnSpc>
                <a:spcPts val="27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>
                <a:solidFill>
                  <a:srgbClr val="1F2F51"/>
                </a:solidFill>
                <a:latin typeface="Arial" charset="0"/>
                <a:ea typeface="ＭＳ Ｐゴシック" charset="0"/>
              </a:rPr>
              <a:t>S3 Line opens, serving communities along SR 522 between Shoreline and Bothell and connecting to light rail at Shoreline South/148</a:t>
            </a:r>
            <a:r>
              <a:rPr lang="en-US" sz="2200" baseline="30000">
                <a:solidFill>
                  <a:srgbClr val="1F2F51"/>
                </a:solidFill>
                <a:latin typeface="Arial" charset="0"/>
                <a:ea typeface="ＭＳ Ｐゴシック" charset="0"/>
              </a:rPr>
              <a:t>th</a:t>
            </a:r>
            <a:r>
              <a:rPr lang="en-US" sz="2200">
                <a:solidFill>
                  <a:srgbClr val="1F2F51"/>
                </a:solidFill>
                <a:latin typeface="Arial" charset="0"/>
                <a:ea typeface="ＭＳ Ｐゴシック" charset="0"/>
              </a:rPr>
              <a:t> Station.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600BC9-6FDB-6EA4-1607-42087F15A9A8}"/>
              </a:ext>
            </a:extLst>
          </p:cNvPr>
          <p:cNvGrpSpPr/>
          <p:nvPr/>
        </p:nvGrpSpPr>
        <p:grpSpPr>
          <a:xfrm>
            <a:off x="8804625" y="998245"/>
            <a:ext cx="1226861" cy="328755"/>
            <a:chOff x="7233085" y="996453"/>
            <a:chExt cx="1226861" cy="3287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304EAA9-ED68-1FEE-70D4-B5D02E56C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3085" y="1000303"/>
              <a:ext cx="372839" cy="32105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371D336-6BFB-BDF4-04E9-EA55B54AD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55216" y="996453"/>
              <a:ext cx="377719" cy="32875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B9F6AAA-E1AB-B923-5392-476D88FFB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82227" y="998201"/>
              <a:ext cx="377719" cy="325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772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2029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EC5E3-5039-29D3-5AD1-197428AAAAC9}"/>
              </a:ext>
            </a:extLst>
          </p:cNvPr>
          <p:cNvSpPr txBox="1"/>
          <p:nvPr/>
        </p:nvSpPr>
        <p:spPr>
          <a:xfrm>
            <a:off x="4582244" y="917499"/>
            <a:ext cx="6610475" cy="1932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Stride bus rapid transit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lnSpc>
                <a:spcPts val="27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>
                <a:solidFill>
                  <a:srgbClr val="1F2F51"/>
                </a:solidFill>
                <a:latin typeface="Arial" charset="0"/>
                <a:ea typeface="ＭＳ Ｐゴシック" charset="0"/>
              </a:rPr>
              <a:t>The S2 Line extends north on I-405 to Lynnwood, connecting to the S3 Line in Bothell and light rail service at Lynnwood City Center Station.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71D336-6BFB-BDF4-04E9-EA55B54AD7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3422" y="998245"/>
            <a:ext cx="377719" cy="32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841463B-5F2A-49FC-0B1E-241211BE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075" y="331937"/>
            <a:ext cx="6286384" cy="703260"/>
          </a:xfrm>
        </p:spPr>
        <p:txBody>
          <a:bodyPr lIns="91440" tIns="45720" rIns="91440" bIns="45720" anchor="t"/>
          <a:lstStyle/>
          <a:p>
            <a:r>
              <a:rPr lang="en-US" i="1">
                <a:ea typeface="ＭＳ Ｐゴシック"/>
              </a:rPr>
              <a:t>Voter-approved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3298" y="1221434"/>
            <a:ext cx="7381465" cy="4608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5125" lvl="0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Link light rail</a:t>
            </a:r>
            <a:endParaRPr lang="en-US" sz="900">
              <a:solidFill>
                <a:srgbClr val="1F2F51"/>
              </a:solidFill>
              <a:latin typeface="Arial"/>
              <a:ea typeface="ＭＳ Ｐゴシック"/>
              <a:cs typeface="Arial"/>
            </a:endParaRPr>
          </a:p>
          <a:p>
            <a:pPr marL="858838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Five lines </a:t>
            </a:r>
            <a:endParaRPr lang="en-US" sz="21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858838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116 miles  </a:t>
            </a:r>
          </a:p>
          <a:p>
            <a:pPr marL="858838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83 stations</a:t>
            </a:r>
          </a:p>
          <a:p>
            <a:pPr marL="365125" lvl="0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Sounder trains</a:t>
            </a:r>
          </a:p>
          <a:p>
            <a:pPr marL="858838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Two lines </a:t>
            </a:r>
            <a:endParaRPr lang="en-US" sz="21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858838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91 miles</a:t>
            </a:r>
          </a:p>
          <a:p>
            <a:pPr marL="858838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14 stations</a:t>
            </a:r>
            <a:endParaRPr lang="en-US" sz="2100" b="1" i="1">
              <a:solidFill>
                <a:srgbClr val="EF7622"/>
              </a:solidFill>
              <a:latin typeface="Arial"/>
              <a:ea typeface="ＭＳ Ｐゴシック"/>
              <a:cs typeface="Arial"/>
            </a:endParaRPr>
          </a:p>
          <a:p>
            <a:pPr marL="365125" lvl="0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Stride bus rapid transit</a:t>
            </a:r>
            <a:endParaRPr lang="en-US" sz="900">
              <a:solidFill>
                <a:srgbClr val="1F2F51"/>
              </a:solidFill>
              <a:latin typeface="Arial"/>
              <a:ea typeface="ＭＳ Ｐゴシック"/>
              <a:cs typeface="Arial"/>
            </a:endParaRPr>
          </a:p>
          <a:p>
            <a:pPr marL="858838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Three lines </a:t>
            </a:r>
            <a:endParaRPr lang="en-US" sz="21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858838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45 miles on I-405 and SR 522</a:t>
            </a:r>
          </a:p>
          <a:p>
            <a:pPr marL="858838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Serving 12 cities and connecting to light rail in Shoreline, Lynnwood, Bellevue, and Tukwila</a:t>
            </a:r>
            <a:endParaRPr lang="en-US" sz="2100" b="1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43A4BA9-757E-6C6A-2270-B55CDB94C930}"/>
              </a:ext>
            </a:extLst>
          </p:cNvPr>
          <p:cNvGrpSpPr/>
          <p:nvPr/>
        </p:nvGrpSpPr>
        <p:grpSpPr>
          <a:xfrm>
            <a:off x="7366133" y="2705723"/>
            <a:ext cx="787898" cy="377719"/>
            <a:chOff x="7398147" y="950654"/>
            <a:chExt cx="787898" cy="37771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83482C9-098F-C958-51C4-CCA6F000A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98147" y="954996"/>
              <a:ext cx="369035" cy="36903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315A959-3F5F-5EB1-AD72-C4A8A32DE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12181" y="950654"/>
              <a:ext cx="373864" cy="377719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8A0BCE0-A57A-5FEF-E6F9-DEFED6506033}"/>
              </a:ext>
            </a:extLst>
          </p:cNvPr>
          <p:cNvGrpSpPr/>
          <p:nvPr/>
        </p:nvGrpSpPr>
        <p:grpSpPr>
          <a:xfrm>
            <a:off x="7114540" y="1260074"/>
            <a:ext cx="2080883" cy="377719"/>
            <a:chOff x="7116030" y="1221434"/>
            <a:chExt cx="2080883" cy="37771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6DFED9F-C8B3-1697-2567-0FF56CF79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6030" y="1225776"/>
              <a:ext cx="372839" cy="36903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F57B185-F1D2-B13F-264B-EE5B9EF90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38161" y="1221434"/>
              <a:ext cx="377719" cy="37771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E85CCE1-5ECE-5E6B-7ED3-8DFCACCEB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65172" y="1223361"/>
              <a:ext cx="377719" cy="3738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6DAAA9D-D034-98E2-FA93-025166655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92183" y="1221434"/>
              <a:ext cx="377719" cy="37771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A5FBE4B-FF3B-3007-20D6-1E75F1880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19194" y="1221434"/>
              <a:ext cx="377719" cy="37771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21B58AA-83A3-FE79-BA18-8564B929CD57}"/>
              </a:ext>
            </a:extLst>
          </p:cNvPr>
          <p:cNvGrpSpPr/>
          <p:nvPr/>
        </p:nvGrpSpPr>
        <p:grpSpPr>
          <a:xfrm>
            <a:off x="8739217" y="4144461"/>
            <a:ext cx="1226861" cy="328755"/>
            <a:chOff x="7233085" y="996453"/>
            <a:chExt cx="1226861" cy="328755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C9C35D8-D91A-9174-8A23-55E4BE900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3085" y="1000303"/>
              <a:ext cx="372839" cy="32105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D571ADA-D0B8-7306-40DA-1C73F4020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55216" y="996453"/>
              <a:ext cx="377719" cy="32875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E4952A7-C2A7-E4FF-E177-54A1C6AC9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82227" y="998201"/>
              <a:ext cx="377719" cy="32525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1C12B59-B169-7ECC-235E-590233DC9A2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792130" cy="616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3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2BF7-AB55-D44A-D687-2A14E4994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map options</a:t>
            </a:r>
          </a:p>
        </p:txBody>
      </p:sp>
    </p:spTree>
    <p:extLst>
      <p:ext uri="{BB962C8B-B14F-4D97-AF65-F5344CB8AC3E}">
        <p14:creationId xmlns:p14="http://schemas.microsoft.com/office/powerpoint/2010/main" val="1976910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841463B-5F2A-49FC-0B1E-241211BE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075" y="331937"/>
            <a:ext cx="6286384" cy="703260"/>
          </a:xfrm>
        </p:spPr>
        <p:txBody>
          <a:bodyPr lIns="91440" tIns="45720" rIns="91440" bIns="45720" anchor="t"/>
          <a:lstStyle/>
          <a:p>
            <a:r>
              <a:rPr lang="en-US" i="1">
                <a:ea typeface="ＭＳ Ｐゴシック"/>
              </a:rPr>
              <a:t>Voter-approved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3298" y="1221434"/>
            <a:ext cx="7381465" cy="4608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5125" lvl="0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Link light rail</a:t>
            </a:r>
            <a:endParaRPr lang="en-US" sz="900">
              <a:solidFill>
                <a:srgbClr val="1F2F51"/>
              </a:solidFill>
              <a:latin typeface="Arial"/>
              <a:ea typeface="ＭＳ Ｐゴシック"/>
              <a:cs typeface="Arial"/>
            </a:endParaRPr>
          </a:p>
          <a:p>
            <a:pPr marL="989965" lvl="1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Five lines </a:t>
            </a:r>
            <a:endParaRPr lang="en-US" sz="21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989965" lvl="1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116 miles  </a:t>
            </a:r>
          </a:p>
          <a:p>
            <a:pPr marL="989965" lvl="1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83 stations</a:t>
            </a:r>
          </a:p>
          <a:p>
            <a:pPr marL="365125" lvl="0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Sounder trains</a:t>
            </a:r>
          </a:p>
          <a:p>
            <a:pPr marL="989965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Two lines </a:t>
            </a:r>
            <a:endParaRPr lang="en-US" sz="21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989965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91 miles</a:t>
            </a:r>
          </a:p>
          <a:p>
            <a:pPr marL="989965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14 stations</a:t>
            </a:r>
            <a:endParaRPr lang="en-US" sz="2100" b="1" i="1">
              <a:solidFill>
                <a:srgbClr val="EF7622"/>
              </a:solidFill>
              <a:latin typeface="Arial"/>
              <a:ea typeface="ＭＳ Ｐゴシック"/>
              <a:cs typeface="Arial"/>
            </a:endParaRPr>
          </a:p>
          <a:p>
            <a:pPr marL="365125" lvl="0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Stride bus rapid transit</a:t>
            </a:r>
            <a:endParaRPr lang="en-US" sz="900">
              <a:solidFill>
                <a:srgbClr val="1F2F51"/>
              </a:solidFill>
              <a:latin typeface="Arial"/>
              <a:ea typeface="ＭＳ Ｐゴシック"/>
              <a:cs typeface="Arial"/>
            </a:endParaRPr>
          </a:p>
          <a:p>
            <a:pPr marL="989965" lvl="1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Three lines </a:t>
            </a:r>
            <a:endParaRPr lang="en-US" sz="21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989965" lvl="1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45 miles on I-405 and SR 522</a:t>
            </a:r>
          </a:p>
          <a:p>
            <a:pPr marL="989965" lvl="1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Serving 12 cities and connecting to light rail in Shoreline, Lynnwood, Bellevue, and Tukwila.</a:t>
            </a:r>
            <a:endParaRPr lang="en-US" sz="2100" b="1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43A4BA9-757E-6C6A-2270-B55CDB94C930}"/>
              </a:ext>
            </a:extLst>
          </p:cNvPr>
          <p:cNvGrpSpPr/>
          <p:nvPr/>
        </p:nvGrpSpPr>
        <p:grpSpPr>
          <a:xfrm>
            <a:off x="7366133" y="2705723"/>
            <a:ext cx="787898" cy="377719"/>
            <a:chOff x="7398147" y="950654"/>
            <a:chExt cx="787898" cy="37771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83482C9-098F-C958-51C4-CCA6F000A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98147" y="954996"/>
              <a:ext cx="369035" cy="36903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315A959-3F5F-5EB1-AD72-C4A8A32DE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12181" y="950654"/>
              <a:ext cx="373864" cy="377719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8A0BCE0-A57A-5FEF-E6F9-DEFED6506033}"/>
              </a:ext>
            </a:extLst>
          </p:cNvPr>
          <p:cNvGrpSpPr/>
          <p:nvPr/>
        </p:nvGrpSpPr>
        <p:grpSpPr>
          <a:xfrm>
            <a:off x="7114540" y="1315307"/>
            <a:ext cx="2080883" cy="377719"/>
            <a:chOff x="7116030" y="1221434"/>
            <a:chExt cx="2080883" cy="37771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6DFED9F-C8B3-1697-2567-0FF56CF79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6030" y="1225776"/>
              <a:ext cx="372839" cy="36903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F57B185-F1D2-B13F-264B-EE5B9EF90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38161" y="1221434"/>
              <a:ext cx="377719" cy="37771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E85CCE1-5ECE-5E6B-7ED3-8DFCACCEB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65172" y="1223361"/>
              <a:ext cx="377719" cy="3738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6DAAA9D-D034-98E2-FA93-025166655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92183" y="1221434"/>
              <a:ext cx="377719" cy="37771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A5FBE4B-FF3B-3007-20D6-1E75F1880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19194" y="1221434"/>
              <a:ext cx="377719" cy="37771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21B58AA-83A3-FE79-BA18-8564B929CD57}"/>
              </a:ext>
            </a:extLst>
          </p:cNvPr>
          <p:cNvGrpSpPr/>
          <p:nvPr/>
        </p:nvGrpSpPr>
        <p:grpSpPr>
          <a:xfrm>
            <a:off x="8769902" y="4181283"/>
            <a:ext cx="1226861" cy="328755"/>
            <a:chOff x="7233085" y="996453"/>
            <a:chExt cx="1226861" cy="328755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C9C35D8-D91A-9174-8A23-55E4BE900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3085" y="1000303"/>
              <a:ext cx="372839" cy="32105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D571ADA-D0B8-7306-40DA-1C73F4020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55216" y="996453"/>
              <a:ext cx="377719" cy="32875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E4952A7-C2A7-E4FF-E177-54A1C6AC9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82227" y="998201"/>
              <a:ext cx="377719" cy="32525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1C12B59-B169-7ECC-235E-590233DC9A2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792130" cy="61613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700791-AFDD-58A2-91D6-0BB1A59798C1}"/>
              </a:ext>
            </a:extLst>
          </p:cNvPr>
          <p:cNvSpPr txBox="1"/>
          <p:nvPr/>
        </p:nvSpPr>
        <p:spPr>
          <a:xfrm>
            <a:off x="63395" y="1688684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Includes stations.</a:t>
            </a:r>
            <a:br>
              <a:rPr lang="en-US" sz="160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Delete this text box</a:t>
            </a:r>
          </a:p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before use.</a:t>
            </a:r>
          </a:p>
        </p:txBody>
      </p:sp>
    </p:spTree>
    <p:extLst>
      <p:ext uri="{BB962C8B-B14F-4D97-AF65-F5344CB8AC3E}">
        <p14:creationId xmlns:p14="http://schemas.microsoft.com/office/powerpoint/2010/main" val="1846096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841463B-5F2A-49FC-0B1E-241211BE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075" y="331937"/>
            <a:ext cx="6286384" cy="703260"/>
          </a:xfrm>
        </p:spPr>
        <p:txBody>
          <a:bodyPr lIns="91440" tIns="45720" rIns="91440" bIns="45720" anchor="t"/>
          <a:lstStyle/>
          <a:p>
            <a:r>
              <a:rPr lang="en-US" i="1">
                <a:ea typeface="ＭＳ Ｐゴシック"/>
              </a:rPr>
              <a:t>Voter-approved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3298" y="1221434"/>
            <a:ext cx="7381465" cy="16773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5125" lvl="0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Link light rail</a:t>
            </a:r>
            <a:endParaRPr lang="en-US" sz="900">
              <a:solidFill>
                <a:srgbClr val="1F2F51"/>
              </a:solidFill>
              <a:latin typeface="Arial"/>
              <a:ea typeface="ＭＳ Ｐゴシック"/>
              <a:cs typeface="Arial"/>
            </a:endParaRPr>
          </a:p>
          <a:p>
            <a:pPr marL="989965" lvl="1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Five lines </a:t>
            </a:r>
            <a:endParaRPr lang="en-US" sz="24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989965" lvl="1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116 miles  </a:t>
            </a:r>
          </a:p>
          <a:p>
            <a:pPr marL="989965" lvl="1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83 stations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A0BCE0-A57A-5FEF-E6F9-DEFED6506033}"/>
              </a:ext>
            </a:extLst>
          </p:cNvPr>
          <p:cNvGrpSpPr/>
          <p:nvPr/>
        </p:nvGrpSpPr>
        <p:grpSpPr>
          <a:xfrm>
            <a:off x="7114540" y="1315307"/>
            <a:ext cx="2080883" cy="377719"/>
            <a:chOff x="7116030" y="1221434"/>
            <a:chExt cx="2080883" cy="37771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6DFED9F-C8B3-1697-2567-0FF56CF79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6030" y="1225776"/>
              <a:ext cx="372839" cy="36903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F57B185-F1D2-B13F-264B-EE5B9EF90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38161" y="1221434"/>
              <a:ext cx="377719" cy="37771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E85CCE1-5ECE-5E6B-7ED3-8DFCACCEB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65172" y="1223361"/>
              <a:ext cx="377719" cy="3738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6DAAA9D-D034-98E2-FA93-025166655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92183" y="1221434"/>
              <a:ext cx="377719" cy="37771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A5FBE4B-FF3B-3007-20D6-1E75F1880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19194" y="1221434"/>
              <a:ext cx="377719" cy="377719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1C12B59-B169-7ECC-235E-590233DC9A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792130" cy="61613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E1E602-0485-6D44-6316-18D2C01401C4}"/>
              </a:ext>
            </a:extLst>
          </p:cNvPr>
          <p:cNvSpPr txBox="1"/>
          <p:nvPr/>
        </p:nvSpPr>
        <p:spPr>
          <a:xfrm>
            <a:off x="63395" y="1688684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Includes stations.</a:t>
            </a:r>
            <a:br>
              <a:rPr lang="en-US" sz="160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Delete this text box</a:t>
            </a:r>
          </a:p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before use.</a:t>
            </a:r>
          </a:p>
        </p:txBody>
      </p:sp>
    </p:spTree>
    <p:extLst>
      <p:ext uri="{BB962C8B-B14F-4D97-AF65-F5344CB8AC3E}">
        <p14:creationId xmlns:p14="http://schemas.microsoft.com/office/powerpoint/2010/main" val="3102791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841463B-5F2A-49FC-0B1E-241211BE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075" y="331937"/>
            <a:ext cx="6286384" cy="703260"/>
          </a:xfrm>
        </p:spPr>
        <p:txBody>
          <a:bodyPr lIns="91440" tIns="45720" rIns="91440" bIns="45720" anchor="t"/>
          <a:lstStyle/>
          <a:p>
            <a:r>
              <a:rPr lang="en-US" i="1">
                <a:ea typeface="ＭＳ Ｐゴシック"/>
              </a:rPr>
              <a:t>Voter-approved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3298" y="1221434"/>
            <a:ext cx="7381465" cy="20067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5125" lvl="0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Stride bus rapid transit</a:t>
            </a:r>
            <a:endParaRPr lang="en-US" sz="900">
              <a:solidFill>
                <a:srgbClr val="1F2F51"/>
              </a:solidFill>
              <a:latin typeface="Arial"/>
              <a:ea typeface="ＭＳ Ｐゴシック"/>
              <a:cs typeface="Arial"/>
            </a:endParaRPr>
          </a:p>
          <a:p>
            <a:pPr marL="989965" lvl="1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Three lines </a:t>
            </a:r>
            <a:endParaRPr lang="en-US" sz="24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989965" lvl="1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45 miles on I-405 and SR 522</a:t>
            </a:r>
          </a:p>
          <a:p>
            <a:pPr marL="989965" lvl="1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Serving 12 cities and connecting to light rail in Shoreline, Lynnwood, Bellevue, and Tukwila.</a:t>
            </a:r>
            <a:endParaRPr lang="en-US" sz="2400" b="1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C12B59-B169-7ECC-235E-590233DC9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792130" cy="616131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3E57AA5-5E81-FF82-970B-DF445DE629CF}"/>
              </a:ext>
            </a:extLst>
          </p:cNvPr>
          <p:cNvGrpSpPr/>
          <p:nvPr/>
        </p:nvGrpSpPr>
        <p:grpSpPr>
          <a:xfrm>
            <a:off x="8685234" y="1268749"/>
            <a:ext cx="1226861" cy="328755"/>
            <a:chOff x="7233085" y="996453"/>
            <a:chExt cx="1226861" cy="3287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5521FB5-AAF9-BAB6-D46A-B7FB6B326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3085" y="1000303"/>
              <a:ext cx="372839" cy="32105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6788BFC-C4D0-AC33-5B0D-9892EEFB5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55216" y="996453"/>
              <a:ext cx="377719" cy="32875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CB98A3F-E8D9-E76C-A9A9-EC447C506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82227" y="998201"/>
              <a:ext cx="377719" cy="325258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4E82AB2-0535-C1FE-8878-BB6605EFFD1A}"/>
              </a:ext>
            </a:extLst>
          </p:cNvPr>
          <p:cNvSpPr txBox="1"/>
          <p:nvPr/>
        </p:nvSpPr>
        <p:spPr>
          <a:xfrm>
            <a:off x="-9945" y="3636018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Includes stations.</a:t>
            </a:r>
            <a:br>
              <a:rPr lang="en-US" sz="160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Delete this text box</a:t>
            </a:r>
          </a:p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before use.</a:t>
            </a:r>
          </a:p>
        </p:txBody>
      </p:sp>
    </p:spTree>
    <p:extLst>
      <p:ext uri="{BB962C8B-B14F-4D97-AF65-F5344CB8AC3E}">
        <p14:creationId xmlns:p14="http://schemas.microsoft.com/office/powerpoint/2010/main" val="1062876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841463B-5F2A-49FC-0B1E-241211BE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075" y="331937"/>
            <a:ext cx="6286384" cy="703260"/>
          </a:xfrm>
        </p:spPr>
        <p:txBody>
          <a:bodyPr lIns="91440" tIns="45720" rIns="91440" bIns="45720" anchor="t"/>
          <a:lstStyle/>
          <a:p>
            <a:r>
              <a:rPr lang="en-US" i="1">
                <a:ea typeface="ＭＳ Ｐゴシック"/>
              </a:rPr>
              <a:t>Voter-approved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3298" y="1221434"/>
            <a:ext cx="7381465" cy="16373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5125" lvl="0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Sounder trains</a:t>
            </a:r>
          </a:p>
          <a:p>
            <a:pPr marL="989965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Two lines </a:t>
            </a:r>
            <a:endParaRPr lang="en-US" sz="24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989965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91 miles</a:t>
            </a:r>
          </a:p>
          <a:p>
            <a:pPr marL="989965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14 stations</a:t>
            </a:r>
            <a:endParaRPr lang="en-US" sz="2400" b="1" i="1">
              <a:solidFill>
                <a:srgbClr val="EF7622"/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C12B59-B169-7ECC-235E-590233DC9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792130" cy="616131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F12462B-C65D-A6FC-2709-2935D9BC997F}"/>
              </a:ext>
            </a:extLst>
          </p:cNvPr>
          <p:cNvGrpSpPr/>
          <p:nvPr/>
        </p:nvGrpSpPr>
        <p:grpSpPr>
          <a:xfrm>
            <a:off x="7357665" y="1238368"/>
            <a:ext cx="787898" cy="377719"/>
            <a:chOff x="7398147" y="950654"/>
            <a:chExt cx="787898" cy="37771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D38678-673E-242E-FF3F-350AB16D9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98147" y="954996"/>
              <a:ext cx="369035" cy="36903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250AF4-4362-A884-EB14-325D9ECDF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12181" y="950654"/>
              <a:ext cx="373864" cy="37771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609A8EC-AFAC-5FC5-F048-F3FC68EC3DAD}"/>
              </a:ext>
            </a:extLst>
          </p:cNvPr>
          <p:cNvSpPr txBox="1"/>
          <p:nvPr/>
        </p:nvSpPr>
        <p:spPr>
          <a:xfrm>
            <a:off x="63395" y="1688684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Includes stations.</a:t>
            </a:r>
            <a:br>
              <a:rPr lang="en-US" sz="160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Delete this text box</a:t>
            </a:r>
          </a:p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before use.</a:t>
            </a:r>
          </a:p>
        </p:txBody>
      </p:sp>
    </p:spTree>
    <p:extLst>
      <p:ext uri="{BB962C8B-B14F-4D97-AF65-F5344CB8AC3E}">
        <p14:creationId xmlns:p14="http://schemas.microsoft.com/office/powerpoint/2010/main" val="3188641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7601" y="925306"/>
            <a:ext cx="6974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Serving a region of more than 3 million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7297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6B695B-620C-3149-9DCA-0BA697683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16"/>
            <a:ext cx="4927600" cy="61595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C61F6FB-675A-2B03-30BD-B150FF76DEA1}"/>
              </a:ext>
            </a:extLst>
          </p:cNvPr>
          <p:cNvGrpSpPr/>
          <p:nvPr/>
        </p:nvGrpSpPr>
        <p:grpSpPr>
          <a:xfrm>
            <a:off x="5524500" y="2222925"/>
            <a:ext cx="5369624" cy="3132280"/>
            <a:chOff x="5689600" y="2222925"/>
            <a:chExt cx="5369624" cy="313228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45F4E04-A570-0742-BA21-976B9C862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89600" y="2222925"/>
              <a:ext cx="5369624" cy="31322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7E24C7-D581-144C-B2C0-568877BB86AC}"/>
                </a:ext>
              </a:extLst>
            </p:cNvPr>
            <p:cNvSpPr txBox="1"/>
            <p:nvPr/>
          </p:nvSpPr>
          <p:spPr>
            <a:xfrm>
              <a:off x="7621127" y="3041465"/>
              <a:ext cx="2338378" cy="10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fontAlgn="base">
                <a:spcBef>
                  <a:spcPts val="1600"/>
                </a:spcBef>
                <a:spcAft>
                  <a:spcPct val="0"/>
                </a:spcAft>
              </a:pPr>
              <a:r>
                <a:rPr lang="en-US" sz="2133" b="1">
                  <a:solidFill>
                    <a:srgbClr val="012E6D"/>
                  </a:solidFill>
                  <a:latin typeface="Arial" charset="0"/>
                  <a:ea typeface="ＭＳ Ｐゴシック" charset="0"/>
                </a:rPr>
                <a:t>40% of </a:t>
              </a:r>
              <a:br>
                <a:rPr lang="en-US" sz="2133" b="1">
                  <a:solidFill>
                    <a:srgbClr val="012E6D"/>
                  </a:solidFill>
                  <a:latin typeface="Arial" charset="0"/>
                  <a:ea typeface="ＭＳ Ｐゴシック" charset="0"/>
                </a:rPr>
              </a:br>
              <a:r>
                <a:rPr lang="en-US" sz="2133" b="1">
                  <a:solidFill>
                    <a:srgbClr val="012E6D"/>
                  </a:solidFill>
                  <a:latin typeface="Arial" charset="0"/>
                  <a:ea typeface="ＭＳ Ｐゴシック" charset="0"/>
                </a:rPr>
                <a:t>the state’s population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6DFFD7F-E906-114F-B8A0-945F9B83E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41923" y="3053409"/>
              <a:ext cx="482689" cy="1053139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ED6B66F5-9374-6429-55B2-4E99CF874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601" y="366185"/>
            <a:ext cx="6851754" cy="827616"/>
          </a:xfrm>
        </p:spPr>
        <p:txBody>
          <a:bodyPr/>
          <a:lstStyle/>
          <a:p>
            <a:r>
              <a:rPr lang="en-US"/>
              <a:t>Sound Transit District</a:t>
            </a:r>
          </a:p>
        </p:txBody>
      </p:sp>
    </p:spTree>
    <p:extLst>
      <p:ext uri="{BB962C8B-B14F-4D97-AF65-F5344CB8AC3E}">
        <p14:creationId xmlns:p14="http://schemas.microsoft.com/office/powerpoint/2010/main" val="33979783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7601" y="925306"/>
            <a:ext cx="6974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Serving a region of more than 3 million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7297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6B695B-620C-3149-9DCA-0BA697683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16"/>
            <a:ext cx="4927600" cy="61595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C61F6FB-675A-2B03-30BD-B150FF76DEA1}"/>
              </a:ext>
            </a:extLst>
          </p:cNvPr>
          <p:cNvGrpSpPr/>
          <p:nvPr/>
        </p:nvGrpSpPr>
        <p:grpSpPr>
          <a:xfrm>
            <a:off x="5524500" y="2222925"/>
            <a:ext cx="5369624" cy="3132280"/>
            <a:chOff x="5689600" y="2222925"/>
            <a:chExt cx="5369624" cy="313228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45F4E04-A570-0742-BA21-976B9C862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89600" y="2222925"/>
              <a:ext cx="5369624" cy="31322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7E24C7-D581-144C-B2C0-568877BB86AC}"/>
                </a:ext>
              </a:extLst>
            </p:cNvPr>
            <p:cNvSpPr txBox="1"/>
            <p:nvPr/>
          </p:nvSpPr>
          <p:spPr>
            <a:xfrm>
              <a:off x="7621127" y="3041465"/>
              <a:ext cx="2338378" cy="10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fontAlgn="base">
                <a:spcBef>
                  <a:spcPts val="1600"/>
                </a:spcBef>
                <a:spcAft>
                  <a:spcPct val="0"/>
                </a:spcAft>
              </a:pPr>
              <a:r>
                <a:rPr lang="en-US" sz="2133" b="1">
                  <a:solidFill>
                    <a:srgbClr val="012E6D"/>
                  </a:solidFill>
                  <a:latin typeface="Arial" charset="0"/>
                  <a:ea typeface="ＭＳ Ｐゴシック" charset="0"/>
                </a:rPr>
                <a:t>40% of </a:t>
              </a:r>
              <a:br>
                <a:rPr lang="en-US" sz="2133" b="1">
                  <a:solidFill>
                    <a:srgbClr val="012E6D"/>
                  </a:solidFill>
                  <a:latin typeface="Arial" charset="0"/>
                  <a:ea typeface="ＭＳ Ｐゴシック" charset="0"/>
                </a:rPr>
              </a:br>
              <a:r>
                <a:rPr lang="en-US" sz="2133" b="1">
                  <a:solidFill>
                    <a:srgbClr val="012E6D"/>
                  </a:solidFill>
                  <a:latin typeface="Arial" charset="0"/>
                  <a:ea typeface="ＭＳ Ｐゴシック" charset="0"/>
                </a:rPr>
                <a:t>the state’s population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6DFFD7F-E906-114F-B8A0-945F9B83E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41923" y="3053409"/>
              <a:ext cx="482689" cy="1053139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ED6B66F5-9374-6429-55B2-4E99CF874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601" y="366185"/>
            <a:ext cx="6851754" cy="827616"/>
          </a:xfrm>
        </p:spPr>
        <p:txBody>
          <a:bodyPr/>
          <a:lstStyle/>
          <a:p>
            <a:r>
              <a:rPr lang="en-US"/>
              <a:t>Sound Transit District</a:t>
            </a:r>
          </a:p>
        </p:txBody>
      </p:sp>
    </p:spTree>
    <p:extLst>
      <p:ext uri="{BB962C8B-B14F-4D97-AF65-F5344CB8AC3E}">
        <p14:creationId xmlns:p14="http://schemas.microsoft.com/office/powerpoint/2010/main" val="2642626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2764E-8CE4-AD0A-6603-33514F5C5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 system maps:</a:t>
            </a:r>
            <a:br>
              <a:rPr lang="en-US"/>
            </a:br>
            <a:r>
              <a:rPr lang="en-US"/>
              <a:t>Link, Stride, Sounder</a:t>
            </a:r>
            <a:br>
              <a:rPr lang="en-US"/>
            </a:br>
            <a:r>
              <a:rPr lang="en-US" sz="4000" b="0"/>
              <a:t>(service opening sequence)</a:t>
            </a:r>
          </a:p>
        </p:txBody>
      </p:sp>
    </p:spTree>
    <p:extLst>
      <p:ext uri="{BB962C8B-B14F-4D97-AF65-F5344CB8AC3E}">
        <p14:creationId xmlns:p14="http://schemas.microsoft.com/office/powerpoint/2010/main" val="348449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77458" y="295195"/>
            <a:ext cx="6286384" cy="827616"/>
          </a:xfrm>
        </p:spPr>
        <p:txBody>
          <a:bodyPr/>
          <a:lstStyle/>
          <a:p>
            <a:r>
              <a:rPr lang="en-US" i="1"/>
              <a:t>Current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3366" y="1019099"/>
            <a:ext cx="7642489" cy="465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 dirty="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685800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Three lines </a:t>
            </a:r>
          </a:p>
          <a:p>
            <a:pPr marL="685800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44 miles </a:t>
            </a:r>
          </a:p>
          <a:p>
            <a:pPr marL="685800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</a:rPr>
              <a:t>44</a:t>
            </a: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 stations</a:t>
            </a:r>
          </a:p>
          <a:p>
            <a:pPr marL="685800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Connecting Lynnwood</a:t>
            </a:r>
            <a:r>
              <a:rPr lang="en-US" sz="2000" dirty="0">
                <a:solidFill>
                  <a:srgbClr val="1F2F51"/>
                </a:solidFill>
              </a:rPr>
              <a:t>–</a:t>
            </a: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Angle Lake, Redmond Technology–South Bellevue, Tacoma Dome</a:t>
            </a:r>
            <a:r>
              <a:rPr lang="en-US" sz="2000" dirty="0">
                <a:solidFill>
                  <a:srgbClr val="1F2F51"/>
                </a:solidFill>
              </a:rPr>
              <a:t>–</a:t>
            </a: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St Joseph</a:t>
            </a:r>
          </a:p>
          <a:p>
            <a:pPr marL="365751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Sounder trains</a:t>
            </a:r>
          </a:p>
          <a:p>
            <a:pPr marL="685800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Two lines </a:t>
            </a:r>
          </a:p>
          <a:p>
            <a:pPr marL="685800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83 miles</a:t>
            </a:r>
          </a:p>
          <a:p>
            <a:pPr marL="685800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12 stations</a:t>
            </a:r>
          </a:p>
          <a:p>
            <a:pPr marL="685800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</a:rPr>
              <a:t>Connecting Everett</a:t>
            </a:r>
            <a:r>
              <a:rPr lang="en-US" sz="2000" dirty="0">
                <a:solidFill>
                  <a:srgbClr val="1F2F51"/>
                </a:solidFill>
              </a:rPr>
              <a:t>–</a:t>
            </a:r>
            <a:r>
              <a:rPr lang="en-US" sz="2133" dirty="0">
                <a:solidFill>
                  <a:srgbClr val="1F2F51"/>
                </a:solidFill>
              </a:rPr>
              <a:t>Seattle and Lakewood</a:t>
            </a:r>
            <a:r>
              <a:rPr lang="en-US" sz="2000" dirty="0">
                <a:solidFill>
                  <a:srgbClr val="1F2F51"/>
                </a:solidFill>
              </a:rPr>
              <a:t>–</a:t>
            </a:r>
            <a:r>
              <a:rPr lang="en-US" sz="2133" dirty="0">
                <a:solidFill>
                  <a:srgbClr val="1F2F51"/>
                </a:solidFill>
              </a:rPr>
              <a:t>Seattle</a:t>
            </a:r>
            <a:endParaRPr lang="en-US" sz="2133" dirty="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365751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ST Express buses</a:t>
            </a:r>
          </a:p>
          <a:p>
            <a:pPr marL="747713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24 express routes on regional freeway corridors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E03852-9892-4480-A490-65D519326A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4208" y="1077913"/>
            <a:ext cx="372839" cy="3690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76F806-906C-42D0-B266-B32A2FCE59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0226" y="1073571"/>
            <a:ext cx="377719" cy="37771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91AA0A5-376C-1FE4-A7FD-6F030CAF5D50}"/>
              </a:ext>
            </a:extLst>
          </p:cNvPr>
          <p:cNvGrpSpPr/>
          <p:nvPr/>
        </p:nvGrpSpPr>
        <p:grpSpPr>
          <a:xfrm>
            <a:off x="7361483" y="3091841"/>
            <a:ext cx="787898" cy="377719"/>
            <a:chOff x="7398147" y="950654"/>
            <a:chExt cx="787898" cy="37771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499A5C0-F2BB-ECCA-18B7-177CBBBCC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98147" y="954996"/>
              <a:ext cx="369035" cy="36903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DD7D62B-603C-9A8A-C8F4-75EBB852C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12181" y="950654"/>
              <a:ext cx="373864" cy="377719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0F1ECC-6E39-143E-0C68-CDC6B29265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777" y="1073571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4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EC5E3-5039-29D3-5AD1-197428AAAAC9}"/>
              </a:ext>
            </a:extLst>
          </p:cNvPr>
          <p:cNvSpPr txBox="1"/>
          <p:nvPr/>
        </p:nvSpPr>
        <p:spPr>
          <a:xfrm>
            <a:off x="4582244" y="917499"/>
            <a:ext cx="647522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 dirty="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2 Line connects west to Mercer Island and downtown Seattle, and north to Lynnwood.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Two new 2 Line stations open serving Marymoor Village near Marymoor Park, and in Redmond’s downtown residential and retail core. 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36AD3E-A2A8-EF0F-367B-95703F7F00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1012" y="974586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2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2026–2027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EC5E3-5039-29D3-5AD1-197428AAAAC9}"/>
              </a:ext>
            </a:extLst>
          </p:cNvPr>
          <p:cNvSpPr txBox="1"/>
          <p:nvPr/>
        </p:nvSpPr>
        <p:spPr>
          <a:xfrm>
            <a:off x="4582243" y="917499"/>
            <a:ext cx="7254157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1 Line stretches south to serve Kent/Des Moines and Federal Way.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New station opens at NE 130th Street.</a:t>
            </a:r>
          </a:p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Sounder trains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srgbClr val="1F2F51"/>
                </a:solidFill>
                <a:latin typeface="Arial" charset="0"/>
                <a:ea typeface="ＭＳ Ｐゴシック" charset="0"/>
              </a:rPr>
              <a:t>2026: </a:t>
            </a: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New parking garage and access upgrades at Sumner Station.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srgbClr val="1F2F51"/>
                </a:solidFill>
                <a:latin typeface="Arial" charset="0"/>
                <a:ea typeface="ＭＳ Ｐゴシック" charset="0"/>
              </a:rPr>
              <a:t>2027: </a:t>
            </a: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New parking garages and access upgrades at Kent and Auburn stations.</a:t>
            </a:r>
          </a:p>
        </p:txBody>
      </p:sp>
      <p:grpSp>
        <p:nvGrpSpPr>
          <p:cNvPr id="10" name="NE 130th Infill">
            <a:extLst>
              <a:ext uri="{FF2B5EF4-FFF2-40B4-BE49-F238E27FC236}">
                <a16:creationId xmlns:a16="http://schemas.microsoft.com/office/drawing/2014/main" id="{5C924524-FEE9-1176-01E5-C82AE02DA217}"/>
              </a:ext>
            </a:extLst>
          </p:cNvPr>
          <p:cNvGrpSpPr/>
          <p:nvPr/>
        </p:nvGrpSpPr>
        <p:grpSpPr>
          <a:xfrm>
            <a:off x="1870051" y="1610803"/>
            <a:ext cx="849085" cy="238527"/>
            <a:chOff x="1744326" y="1905600"/>
            <a:chExt cx="849085" cy="238527"/>
          </a:xfrm>
        </p:grpSpPr>
        <p:sp>
          <p:nvSpPr>
            <p:cNvPr id="12" name="130th dot">
              <a:extLst>
                <a:ext uri="{FF2B5EF4-FFF2-40B4-BE49-F238E27FC236}">
                  <a16:creationId xmlns:a16="http://schemas.microsoft.com/office/drawing/2014/main" id="{A92B73A3-6E9A-D920-64FD-219046173A3E}"/>
                </a:ext>
              </a:extLst>
            </p:cNvPr>
            <p:cNvSpPr/>
            <p:nvPr/>
          </p:nvSpPr>
          <p:spPr>
            <a:xfrm>
              <a:off x="2508504" y="1978563"/>
              <a:ext cx="84907" cy="849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3333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NE 130th St">
              <a:extLst>
                <a:ext uri="{FF2B5EF4-FFF2-40B4-BE49-F238E27FC236}">
                  <a16:creationId xmlns:a16="http://schemas.microsoft.com/office/drawing/2014/main" id="{AB5C5F64-432B-222E-6FC9-E898703EE766}"/>
                </a:ext>
              </a:extLst>
            </p:cNvPr>
            <p:cNvSpPr txBox="1"/>
            <p:nvPr/>
          </p:nvSpPr>
          <p:spPr>
            <a:xfrm>
              <a:off x="1744326" y="1905600"/>
              <a:ext cx="806631" cy="238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50">
                  <a:solidFill>
                    <a:srgbClr val="000000"/>
                  </a:solidFill>
                </a:rPr>
                <a:t>NE 130</a:t>
              </a:r>
              <a:r>
                <a:rPr lang="en-US" sz="950" baseline="30000">
                  <a:solidFill>
                    <a:srgbClr val="000000"/>
                  </a:solidFill>
                </a:rPr>
                <a:t>th</a:t>
              </a:r>
              <a:r>
                <a:rPr lang="en-US" sz="950">
                  <a:solidFill>
                    <a:srgbClr val="000000"/>
                  </a:solidFill>
                </a:rPr>
                <a:t> St</a:t>
              </a:r>
            </a:p>
          </p:txBody>
        </p:sp>
      </p:grpSp>
      <p:sp>
        <p:nvSpPr>
          <p:cNvPr id="15" name="130th dot">
            <a:extLst>
              <a:ext uri="{FF2B5EF4-FFF2-40B4-BE49-F238E27FC236}">
                <a16:creationId xmlns:a16="http://schemas.microsoft.com/office/drawing/2014/main" id="{2B6797B5-FEF0-74D7-64AD-76E60DFC9220}"/>
              </a:ext>
            </a:extLst>
          </p:cNvPr>
          <p:cNvSpPr/>
          <p:nvPr/>
        </p:nvSpPr>
        <p:spPr>
          <a:xfrm>
            <a:off x="3168220" y="5159374"/>
            <a:ext cx="107853" cy="107853"/>
          </a:xfrm>
          <a:prstGeom prst="ellipse">
            <a:avLst/>
          </a:prstGeom>
          <a:solidFill>
            <a:srgbClr val="000000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rtlCol="0" anchor="ctr"/>
          <a:lstStyle/>
          <a:p>
            <a:pPr algn="ctr"/>
            <a:r>
              <a:rPr lang="en-US" sz="700" b="1"/>
              <a:t>P</a:t>
            </a:r>
          </a:p>
        </p:txBody>
      </p:sp>
      <p:sp>
        <p:nvSpPr>
          <p:cNvPr id="18" name="130th dot">
            <a:extLst>
              <a:ext uri="{FF2B5EF4-FFF2-40B4-BE49-F238E27FC236}">
                <a16:creationId xmlns:a16="http://schemas.microsoft.com/office/drawing/2014/main" id="{A7B25DA0-F84B-AE3E-3361-F1CD58FD2263}"/>
              </a:ext>
            </a:extLst>
          </p:cNvPr>
          <p:cNvSpPr/>
          <p:nvPr/>
        </p:nvSpPr>
        <p:spPr>
          <a:xfrm>
            <a:off x="3168220" y="4572233"/>
            <a:ext cx="107853" cy="107853"/>
          </a:xfrm>
          <a:prstGeom prst="ellipse">
            <a:avLst/>
          </a:prstGeom>
          <a:solidFill>
            <a:srgbClr val="000000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rtlCol="0" anchor="ctr"/>
          <a:lstStyle/>
          <a:p>
            <a:pPr algn="ctr"/>
            <a:r>
              <a:rPr lang="en-US" sz="700" b="1"/>
              <a:t>P</a:t>
            </a:r>
          </a:p>
        </p:txBody>
      </p:sp>
      <p:sp>
        <p:nvSpPr>
          <p:cNvPr id="19" name="130th dot">
            <a:extLst>
              <a:ext uri="{FF2B5EF4-FFF2-40B4-BE49-F238E27FC236}">
                <a16:creationId xmlns:a16="http://schemas.microsoft.com/office/drawing/2014/main" id="{55A52CCB-DB18-377C-774A-ACB9158F2BF4}"/>
              </a:ext>
            </a:extLst>
          </p:cNvPr>
          <p:cNvSpPr/>
          <p:nvPr/>
        </p:nvSpPr>
        <p:spPr>
          <a:xfrm>
            <a:off x="3168220" y="4134283"/>
            <a:ext cx="107853" cy="107853"/>
          </a:xfrm>
          <a:prstGeom prst="ellipse">
            <a:avLst/>
          </a:prstGeom>
          <a:solidFill>
            <a:srgbClr val="000000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rtlCol="0" anchor="ctr"/>
          <a:lstStyle/>
          <a:p>
            <a:pPr algn="ctr"/>
            <a:r>
              <a:rPr lang="en-US" sz="700" b="1"/>
              <a:t>P</a:t>
            </a:r>
          </a:p>
        </p:txBody>
      </p:sp>
      <p:grpSp>
        <p:nvGrpSpPr>
          <p:cNvPr id="14" name="Bus Base North" hidden="1">
            <a:extLst>
              <a:ext uri="{FF2B5EF4-FFF2-40B4-BE49-F238E27FC236}">
                <a16:creationId xmlns:a16="http://schemas.microsoft.com/office/drawing/2014/main" id="{B88D2599-BDC4-EE20-BB0B-3C0ED2022E41}"/>
              </a:ext>
            </a:extLst>
          </p:cNvPr>
          <p:cNvGrpSpPr/>
          <p:nvPr/>
        </p:nvGrpSpPr>
        <p:grpSpPr>
          <a:xfrm>
            <a:off x="3326556" y="986567"/>
            <a:ext cx="1078314" cy="238527"/>
            <a:chOff x="2508504" y="1901752"/>
            <a:chExt cx="1078314" cy="238527"/>
          </a:xfrm>
        </p:grpSpPr>
        <p:sp>
          <p:nvSpPr>
            <p:cNvPr id="16" name="BBN square">
              <a:extLst>
                <a:ext uri="{FF2B5EF4-FFF2-40B4-BE49-F238E27FC236}">
                  <a16:creationId xmlns:a16="http://schemas.microsoft.com/office/drawing/2014/main" id="{E326A9B2-9753-70F8-AAE6-02634AF20287}"/>
                </a:ext>
              </a:extLst>
            </p:cNvPr>
            <p:cNvSpPr/>
            <p:nvPr/>
          </p:nvSpPr>
          <p:spPr>
            <a:xfrm>
              <a:off x="2508504" y="1978563"/>
              <a:ext cx="84907" cy="84907"/>
            </a:xfrm>
            <a:prstGeom prst="rect">
              <a:avLst/>
            </a:prstGeom>
            <a:solidFill>
              <a:srgbClr val="000000"/>
            </a:solidFill>
            <a:ln w="158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Bus Base North">
              <a:extLst>
                <a:ext uri="{FF2B5EF4-FFF2-40B4-BE49-F238E27FC236}">
                  <a16:creationId xmlns:a16="http://schemas.microsoft.com/office/drawing/2014/main" id="{C43D86B0-922A-5188-7380-CE9D8B1DAC88}"/>
                </a:ext>
              </a:extLst>
            </p:cNvPr>
            <p:cNvSpPr txBox="1"/>
            <p:nvPr/>
          </p:nvSpPr>
          <p:spPr>
            <a:xfrm>
              <a:off x="2550957" y="1901752"/>
              <a:ext cx="1035861" cy="238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50">
                  <a:solidFill>
                    <a:srgbClr val="000000"/>
                  </a:solidFill>
                </a:rPr>
                <a:t>Bus Base North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77081C82-BF3C-0514-BD4A-9D4620F21B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3770" y="2826715"/>
            <a:ext cx="373864" cy="3777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1005869-A5E9-6CA7-1B02-1A4A3E2AB1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976313"/>
            <a:ext cx="372839" cy="3690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C28CCF6-8060-89CB-6A67-32350444AF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3006" y="974586"/>
            <a:ext cx="377719" cy="377719"/>
          </a:xfrm>
          <a:prstGeom prst="rect">
            <a:avLst/>
          </a:prstGeom>
        </p:spPr>
      </p:pic>
      <p:sp>
        <p:nvSpPr>
          <p:cNvPr id="4" name="Project schedules footnote" hidden="1">
            <a:extLst>
              <a:ext uri="{FF2B5EF4-FFF2-40B4-BE49-F238E27FC236}">
                <a16:creationId xmlns:a16="http://schemas.microsoft.com/office/drawing/2014/main" id="{12AE3464-B9D1-6394-4656-372421CC3ECD}"/>
              </a:ext>
            </a:extLst>
          </p:cNvPr>
          <p:cNvSpPr txBox="1"/>
          <p:nvPr/>
        </p:nvSpPr>
        <p:spPr>
          <a:xfrm>
            <a:off x="547375" y="6332821"/>
            <a:ext cx="5000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schemeClr val="bg1"/>
                </a:solidFill>
              </a:rPr>
              <a:t>Project schedules and opening dates are subject to change.</a:t>
            </a:r>
          </a:p>
        </p:txBody>
      </p:sp>
    </p:spTree>
    <p:extLst>
      <p:ext uri="{BB962C8B-B14F-4D97-AF65-F5344CB8AC3E}">
        <p14:creationId xmlns:p14="http://schemas.microsoft.com/office/powerpoint/2010/main" val="419220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2028–2029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EC5E3-5039-29D3-5AD1-197428AAAAC9}"/>
              </a:ext>
            </a:extLst>
          </p:cNvPr>
          <p:cNvSpPr txBox="1"/>
          <p:nvPr/>
        </p:nvSpPr>
        <p:spPr>
          <a:xfrm>
            <a:off x="4582243" y="917499"/>
            <a:ext cx="6847757" cy="4855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Stride bus rapid transit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lnSpc>
                <a:spcPts val="27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>
                <a:solidFill>
                  <a:srgbClr val="1F2F51"/>
                </a:solidFill>
                <a:latin typeface="Arial" charset="0"/>
                <a:ea typeface="ＭＳ Ｐゴシック" charset="0"/>
              </a:rPr>
              <a:t>2028: </a:t>
            </a:r>
            <a:r>
              <a:rPr lang="en-US" sz="2200">
                <a:solidFill>
                  <a:srgbClr val="1F2F51"/>
                </a:solidFill>
                <a:latin typeface="Arial" charset="0"/>
                <a:ea typeface="ＭＳ Ｐゴシック" charset="0"/>
              </a:rPr>
              <a:t>S1 Line launches on I-405, serving Bellevue to Burien and connecting to light rail at Bellevue Downtown and Tukwila International Blvd stations.</a:t>
            </a:r>
          </a:p>
          <a:p>
            <a:pPr marL="990550" lvl="1" indent="-380981" defTabSz="1219170" fontAlgn="base">
              <a:lnSpc>
                <a:spcPts val="27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>
                <a:solidFill>
                  <a:srgbClr val="1F2F51"/>
                </a:solidFill>
                <a:latin typeface="Arial" charset="0"/>
                <a:ea typeface="ＭＳ Ｐゴシック" charset="0"/>
              </a:rPr>
              <a:t>2028: </a:t>
            </a:r>
            <a:r>
              <a:rPr lang="en-US" sz="2200">
                <a:solidFill>
                  <a:srgbClr val="1F2F51"/>
                </a:solidFill>
                <a:latin typeface="Arial" charset="0"/>
                <a:ea typeface="ＭＳ Ｐゴシック" charset="0"/>
              </a:rPr>
              <a:t>S3 Line opens, serving communities along SR 522 between Shoreline and Bothell and connecting to light rail at Shoreline South/148</a:t>
            </a:r>
            <a:r>
              <a:rPr lang="en-US" sz="2200" baseline="30000">
                <a:solidFill>
                  <a:srgbClr val="1F2F51"/>
                </a:solidFill>
                <a:latin typeface="Arial" charset="0"/>
                <a:ea typeface="ＭＳ Ｐゴシック" charset="0"/>
              </a:rPr>
              <a:t>th</a:t>
            </a:r>
            <a:r>
              <a:rPr lang="en-US" sz="2200">
                <a:solidFill>
                  <a:srgbClr val="1F2F51"/>
                </a:solidFill>
                <a:latin typeface="Arial" charset="0"/>
                <a:ea typeface="ＭＳ Ｐゴシック" charset="0"/>
              </a:rPr>
              <a:t> Station. </a:t>
            </a:r>
          </a:p>
          <a:p>
            <a:pPr marL="990550" lvl="1" indent="-380981" defTabSz="1219170" fontAlgn="base">
              <a:lnSpc>
                <a:spcPts val="27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>
                <a:solidFill>
                  <a:srgbClr val="1F2F51"/>
                </a:solidFill>
                <a:latin typeface="Arial" charset="0"/>
                <a:ea typeface="ＭＳ Ｐゴシック" charset="0"/>
              </a:rPr>
              <a:t>2028-2029: </a:t>
            </a:r>
            <a:r>
              <a:rPr lang="en-US" sz="2200">
                <a:solidFill>
                  <a:srgbClr val="1F2F51"/>
                </a:solidFill>
                <a:latin typeface="Arial" charset="0"/>
                <a:ea typeface="ＭＳ Ｐゴシック" charset="0"/>
              </a:rPr>
              <a:t>S2 Line extends north on I-405, serving Lynnwood to Bellevue and connecting to light rail at Lynnwood City Center and Bellevue Downtown stations.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28BC39-30AC-2E5E-874F-A5033EB1E8F7}"/>
              </a:ext>
            </a:extLst>
          </p:cNvPr>
          <p:cNvGrpSpPr/>
          <p:nvPr/>
        </p:nvGrpSpPr>
        <p:grpSpPr>
          <a:xfrm>
            <a:off x="8804625" y="998245"/>
            <a:ext cx="1226861" cy="328755"/>
            <a:chOff x="7233085" y="996453"/>
            <a:chExt cx="1226861" cy="328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3A6FDC-B7EB-CC24-E69B-8FC0976CA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3085" y="1000303"/>
              <a:ext cx="372839" cy="32105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6CECD4D-561B-0D81-CE25-85A64510B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55216" y="996453"/>
              <a:ext cx="377719" cy="32875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A578D7F-E663-E978-F015-EF5FA7606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82227" y="998201"/>
              <a:ext cx="377719" cy="325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517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2030–2031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235BB-3A36-5F04-41D3-96FC1BD7B3BB}"/>
              </a:ext>
            </a:extLst>
          </p:cNvPr>
          <p:cNvSpPr txBox="1"/>
          <p:nvPr/>
        </p:nvSpPr>
        <p:spPr>
          <a:xfrm>
            <a:off x="4582244" y="917499"/>
            <a:ext cx="6657256" cy="3872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srgbClr val="1F2F51"/>
                </a:solidFill>
                <a:latin typeface="Arial" charset="0"/>
                <a:ea typeface="ＭＳ Ｐゴシック" charset="0"/>
              </a:rPr>
              <a:t>2031: </a:t>
            </a: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Two new 1 Line stations open at South Graham Street and South Boeing Access Road.</a:t>
            </a:r>
          </a:p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Sounder trains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srgbClr val="1F2F51"/>
                </a:solidFill>
                <a:latin typeface="Arial" charset="0"/>
                <a:ea typeface="ＭＳ Ｐゴシック" charset="0"/>
              </a:rPr>
              <a:t>2030: </a:t>
            </a: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Improved walking, rolling, biking, and transit connections to South Tacoma and Lakewood stations.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5AC617-69C9-7A54-2E51-59F5DB1DD4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976313"/>
            <a:ext cx="372839" cy="369035"/>
          </a:xfrm>
          <a:prstGeom prst="rect">
            <a:avLst/>
          </a:prstGeom>
        </p:spPr>
      </p:pic>
      <p:grpSp>
        <p:nvGrpSpPr>
          <p:cNvPr id="13" name="NE 130th Infill">
            <a:extLst>
              <a:ext uri="{FF2B5EF4-FFF2-40B4-BE49-F238E27FC236}">
                <a16:creationId xmlns:a16="http://schemas.microsoft.com/office/drawing/2014/main" id="{E3DB9E9A-0857-1CEC-6638-B954C3971EFE}"/>
              </a:ext>
            </a:extLst>
          </p:cNvPr>
          <p:cNvGrpSpPr/>
          <p:nvPr/>
        </p:nvGrpSpPr>
        <p:grpSpPr>
          <a:xfrm>
            <a:off x="2104073" y="3015963"/>
            <a:ext cx="794999" cy="238527"/>
            <a:chOff x="1798412" y="1896174"/>
            <a:chExt cx="794999" cy="238527"/>
          </a:xfrm>
        </p:grpSpPr>
        <p:sp>
          <p:nvSpPr>
            <p:cNvPr id="14" name="130th dot">
              <a:extLst>
                <a:ext uri="{FF2B5EF4-FFF2-40B4-BE49-F238E27FC236}">
                  <a16:creationId xmlns:a16="http://schemas.microsoft.com/office/drawing/2014/main" id="{6D75556F-258C-B83C-F6E9-65E5AF7C16DA}"/>
                </a:ext>
              </a:extLst>
            </p:cNvPr>
            <p:cNvSpPr/>
            <p:nvPr/>
          </p:nvSpPr>
          <p:spPr>
            <a:xfrm>
              <a:off x="2508504" y="1978563"/>
              <a:ext cx="84907" cy="849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3333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NE 130th St">
              <a:extLst>
                <a:ext uri="{FF2B5EF4-FFF2-40B4-BE49-F238E27FC236}">
                  <a16:creationId xmlns:a16="http://schemas.microsoft.com/office/drawing/2014/main" id="{FB2F6158-35A4-53AA-81C7-B12D4250F398}"/>
                </a:ext>
              </a:extLst>
            </p:cNvPr>
            <p:cNvSpPr txBox="1"/>
            <p:nvPr/>
          </p:nvSpPr>
          <p:spPr>
            <a:xfrm>
              <a:off x="1798412" y="1896174"/>
              <a:ext cx="771365" cy="238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50" dirty="0">
                  <a:solidFill>
                    <a:srgbClr val="000000"/>
                  </a:solidFill>
                </a:rPr>
                <a:t>Graham St</a:t>
              </a:r>
            </a:p>
          </p:txBody>
        </p:sp>
      </p:grpSp>
      <p:grpSp>
        <p:nvGrpSpPr>
          <p:cNvPr id="17" name="NE 130th Infill">
            <a:extLst>
              <a:ext uri="{FF2B5EF4-FFF2-40B4-BE49-F238E27FC236}">
                <a16:creationId xmlns:a16="http://schemas.microsoft.com/office/drawing/2014/main" id="{2C1C1F4F-5465-5ADF-E054-1D6B5B789B11}"/>
              </a:ext>
            </a:extLst>
          </p:cNvPr>
          <p:cNvGrpSpPr/>
          <p:nvPr/>
        </p:nvGrpSpPr>
        <p:grpSpPr>
          <a:xfrm>
            <a:off x="1701858" y="3299210"/>
            <a:ext cx="1197214" cy="220573"/>
            <a:chOff x="1396197" y="1872946"/>
            <a:chExt cx="1197214" cy="220573"/>
          </a:xfrm>
        </p:grpSpPr>
        <p:sp>
          <p:nvSpPr>
            <p:cNvPr id="20" name="130th dot">
              <a:extLst>
                <a:ext uri="{FF2B5EF4-FFF2-40B4-BE49-F238E27FC236}">
                  <a16:creationId xmlns:a16="http://schemas.microsoft.com/office/drawing/2014/main" id="{F2CFF0A8-C6A0-CFDB-0AE7-6C3620D460EC}"/>
                </a:ext>
              </a:extLst>
            </p:cNvPr>
            <p:cNvSpPr/>
            <p:nvPr/>
          </p:nvSpPr>
          <p:spPr>
            <a:xfrm>
              <a:off x="2508504" y="1978563"/>
              <a:ext cx="84907" cy="849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3333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NE 130th St">
              <a:extLst>
                <a:ext uri="{FF2B5EF4-FFF2-40B4-BE49-F238E27FC236}">
                  <a16:creationId xmlns:a16="http://schemas.microsoft.com/office/drawing/2014/main" id="{6ABD2807-1214-26A0-B08D-81A144C2A769}"/>
                </a:ext>
              </a:extLst>
            </p:cNvPr>
            <p:cNvSpPr txBox="1"/>
            <p:nvPr/>
          </p:nvSpPr>
          <p:spPr>
            <a:xfrm>
              <a:off x="1396197" y="1872946"/>
              <a:ext cx="1178528" cy="220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950" dirty="0">
                  <a:solidFill>
                    <a:srgbClr val="000000"/>
                  </a:solidFill>
                </a:rPr>
                <a:t>Boeing Access Rd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41ECB0C5-9707-D76C-0521-8534FBCDAD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9277" y="2737567"/>
            <a:ext cx="373864" cy="377719"/>
          </a:xfrm>
          <a:prstGeom prst="rect">
            <a:avLst/>
          </a:prstGeom>
        </p:spPr>
      </p:pic>
      <p:sp>
        <p:nvSpPr>
          <p:cNvPr id="33" name="130th dot">
            <a:extLst>
              <a:ext uri="{FF2B5EF4-FFF2-40B4-BE49-F238E27FC236}">
                <a16:creationId xmlns:a16="http://schemas.microsoft.com/office/drawing/2014/main" id="{6712F0AA-37C3-F5E3-95DA-50864469CAF6}"/>
              </a:ext>
            </a:extLst>
          </p:cNvPr>
          <p:cNvSpPr/>
          <p:nvPr/>
        </p:nvSpPr>
        <p:spPr>
          <a:xfrm>
            <a:off x="1726770" y="5242358"/>
            <a:ext cx="107853" cy="107853"/>
          </a:xfrm>
          <a:prstGeom prst="ellipse">
            <a:avLst/>
          </a:prstGeom>
          <a:solidFill>
            <a:srgbClr val="000000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1000" b="1"/>
              <a:t>+</a:t>
            </a:r>
          </a:p>
        </p:txBody>
      </p:sp>
      <p:sp>
        <p:nvSpPr>
          <p:cNvPr id="35" name="130th dot">
            <a:extLst>
              <a:ext uri="{FF2B5EF4-FFF2-40B4-BE49-F238E27FC236}">
                <a16:creationId xmlns:a16="http://schemas.microsoft.com/office/drawing/2014/main" id="{33556FA5-9E0E-7EF0-F288-55E9C81AE00C}"/>
              </a:ext>
            </a:extLst>
          </p:cNvPr>
          <p:cNvSpPr/>
          <p:nvPr/>
        </p:nvSpPr>
        <p:spPr>
          <a:xfrm>
            <a:off x="1504520" y="5451908"/>
            <a:ext cx="107853" cy="107853"/>
          </a:xfrm>
          <a:prstGeom prst="ellipse">
            <a:avLst/>
          </a:prstGeom>
          <a:solidFill>
            <a:srgbClr val="000000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1000" b="1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7610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ST agency template 2017">
  <a:themeElements>
    <a:clrScheme name="ST colors 2021">
      <a:dk1>
        <a:srgbClr val="1F2F51"/>
      </a:dk1>
      <a:lt1>
        <a:srgbClr val="FFFFFF"/>
      </a:lt1>
      <a:dk2>
        <a:srgbClr val="1F2F51"/>
      </a:dk2>
      <a:lt2>
        <a:srgbClr val="4FBFC8"/>
      </a:lt2>
      <a:accent1>
        <a:srgbClr val="0998A7"/>
      </a:accent1>
      <a:accent2>
        <a:srgbClr val="5FB47E"/>
      </a:accent2>
      <a:accent3>
        <a:srgbClr val="3583AE"/>
      </a:accent3>
      <a:accent4>
        <a:srgbClr val="366E5F"/>
      </a:accent4>
      <a:accent5>
        <a:srgbClr val="379BAE"/>
      </a:accent5>
      <a:accent6>
        <a:srgbClr val="A5A5A5"/>
      </a:accent6>
      <a:hlink>
        <a:srgbClr val="D4168C"/>
      </a:hlink>
      <a:folHlink>
        <a:srgbClr val="D47FB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_agency-presentation-template_2021" id="{4ADFF8F8-BAEF-4E43-8126-D017BA9810AE}" vid="{CB987FBA-6068-444A-9C7C-F61F9F0072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1aac2d6-c2bf-4f2a-936d-0a9935e0e1a7">
      <UserInfo>
        <DisplayName>Levy, Chelsea</DisplayName>
        <AccountId>109</AccountId>
        <AccountType/>
      </UserInfo>
      <UserInfo>
        <DisplayName>Kaufmann, Sarah</DisplayName>
        <AccountId>110</AccountId>
        <AccountType/>
      </UserInfo>
      <UserInfo>
        <DisplayName>Ambrose, Zack</DisplayName>
        <AccountId>114</AccountId>
        <AccountType/>
      </UserInfo>
      <UserInfo>
        <DisplayName>Santos, Wilbert</DisplayName>
        <AccountId>117</AccountId>
        <AccountType/>
      </UserInfo>
      <UserInfo>
        <DisplayName>Pacheco, Abel</DisplayName>
        <AccountId>135</AccountId>
        <AccountType/>
      </UserInfo>
      <UserInfo>
        <DisplayName>Ziegler, Ellie</DisplayName>
        <AccountId>147</AccountId>
        <AccountType/>
      </UserInfo>
      <UserInfo>
        <DisplayName>Imboden, Thatcher</DisplayName>
        <AccountId>148</AccountId>
        <AccountType/>
      </UserInfo>
      <UserInfo>
        <DisplayName>Epstein, Mark</DisplayName>
        <AccountId>134</AccountId>
        <AccountType/>
      </UserInfo>
      <UserInfo>
        <DisplayName>Fletcher, Grace</DisplayName>
        <AccountId>149</AccountId>
        <AccountType/>
      </UserInfo>
      <UserInfo>
        <DisplayName>Radford, Lora</DisplayName>
        <AccountId>150</AccountId>
        <AccountType/>
      </UserInfo>
      <UserInfo>
        <DisplayName>Hess, Colby</DisplayName>
        <AccountId>151</AccountId>
        <AccountType/>
      </UserInfo>
      <UserInfo>
        <DisplayName>Choi, Juno</DisplayName>
        <AccountId>152</AccountId>
        <AccountType/>
      </UserInfo>
      <UserInfo>
        <DisplayName>Mejia, Adrian</DisplayName>
        <AccountId>153</AccountId>
        <AccountType/>
      </UserInfo>
      <UserInfo>
        <DisplayName>Ward, Jana</DisplayName>
        <AccountId>154</AccountId>
        <AccountType/>
      </UserInfo>
      <UserInfo>
        <DisplayName>Sant, Tami</DisplayName>
        <AccountId>155</AccountId>
        <AccountType/>
      </UserInfo>
      <UserInfo>
        <DisplayName>Griggs, Melanie</DisplayName>
        <AccountId>156</AccountId>
        <AccountType/>
      </UserInfo>
      <UserInfo>
        <DisplayName>Tan, Simon</DisplayName>
        <AccountId>140</AccountId>
        <AccountType/>
      </UserInfo>
      <UserInfo>
        <DisplayName>Reynolds, SarahNell</DisplayName>
        <AccountId>157</AccountId>
        <AccountType/>
      </UserInfo>
      <UserInfo>
        <DisplayName>Kliphardt, Emily</DisplayName>
        <AccountId>158</AccountId>
        <AccountType/>
      </UserInfo>
      <UserInfo>
        <DisplayName>Scheller, Maddie</DisplayName>
        <AccountId>159</AccountId>
        <AccountType/>
      </UserInfo>
      <UserInfo>
        <DisplayName>McCullough, Gwen</DisplayName>
        <AccountId>160</AccountId>
        <AccountType/>
      </UserInfo>
      <UserInfo>
        <DisplayName>Horvath, Magdalyn</DisplayName>
        <AccountId>161</AccountId>
        <AccountType/>
      </UserInfo>
      <UserInfo>
        <DisplayName>Geary, Reeve</DisplayName>
        <AccountId>162</AccountId>
        <AccountType/>
      </UserInfo>
      <UserInfo>
        <DisplayName>Habrel, Tracy</DisplayName>
        <AccountId>163</AccountId>
        <AccountType/>
      </UserInfo>
      <UserInfo>
        <DisplayName>Kim, Florie</DisplayName>
        <AccountId>164</AccountId>
        <AccountType/>
      </UserInfo>
      <UserInfo>
        <DisplayName>Knowles, Bria</DisplayName>
        <AccountId>165</AccountId>
        <AccountType/>
      </UserInfo>
      <UserInfo>
        <DisplayName>Smith, Nicholas</DisplayName>
        <AccountId>166</AccountId>
        <AccountType/>
      </UserInfo>
      <UserInfo>
        <DisplayName>Saxe, Melissa</DisplayName>
        <AccountId>143</AccountId>
        <AccountType/>
      </UserInfo>
      <UserInfo>
        <DisplayName>Raza, Rabab</DisplayName>
        <AccountId>167</AccountId>
        <AccountType/>
      </UserInfo>
      <UserInfo>
        <DisplayName>Gray, Britney</DisplayName>
        <AccountId>168</AccountId>
        <AccountType/>
      </UserInfo>
      <UserInfo>
        <DisplayName>Biltz, Roger</DisplayName>
        <AccountId>169</AccountId>
        <AccountType/>
      </UserInfo>
      <UserInfo>
        <DisplayName>Brinkley, Jamie</DisplayName>
        <AccountId>170</AccountId>
        <AccountType/>
      </UserInfo>
      <UserInfo>
        <DisplayName>Stark, Ray</DisplayName>
        <AccountId>171</AccountId>
        <AccountType/>
      </UserInfo>
      <UserInfo>
        <DisplayName>Austin, Andrew</DisplayName>
        <AccountId>138</AccountId>
        <AccountType/>
      </UserInfo>
      <UserInfo>
        <DisplayName>Ramachandra, Sagar</DisplayName>
        <AccountId>173</AccountId>
        <AccountType/>
      </UserInfo>
      <UserInfo>
        <DisplayName>Mayock, Melanie</DisplayName>
        <AccountId>144</AccountId>
        <AccountType/>
      </UserInfo>
      <UserInfo>
        <DisplayName>Neilson, Austin</DisplayName>
        <AccountId>174</AccountId>
        <AccountType/>
      </UserInfo>
      <UserInfo>
        <DisplayName>Drewel, Katie</DisplayName>
        <AccountId>172</AccountId>
        <AccountType/>
      </UserInfo>
      <UserInfo>
        <DisplayName>Asai, Peter</DisplayName>
        <AccountId>189</AccountId>
        <AccountType/>
      </UserInfo>
      <UserInfo>
        <DisplayName>Krieg, Alex</DisplayName>
        <AccountId>194</AccountId>
        <AccountType/>
      </UserInfo>
      <UserInfo>
        <DisplayName>PEPD - Office of Planning and Integration Members</DisplayName>
        <AccountId>224</AccountId>
        <AccountType/>
      </UserInfo>
      <UserInfo>
        <DisplayName>PEPD Department Members</DisplayName>
        <AccountId>225</AccountId>
        <AccountType/>
      </UserInfo>
    </SharedWithUsers>
    <TaxCatchAll xmlns="51aac2d6-c2bf-4f2a-936d-0a9935e0e1a7" xsi:nil="true"/>
    <lcf76f155ced4ddcb4097134ff3c332f xmlns="8bfb67c4-7ad7-4b85-bd6d-3ee89624e1d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CC1B12D68F3E41910F4C8C9B6AF526" ma:contentTypeVersion="15" ma:contentTypeDescription="Create a new document." ma:contentTypeScope="" ma:versionID="86ad93650ef323032036fe70713a8eb4">
  <xsd:schema xmlns:xsd="http://www.w3.org/2001/XMLSchema" xmlns:xs="http://www.w3.org/2001/XMLSchema" xmlns:p="http://schemas.microsoft.com/office/2006/metadata/properties" xmlns:ns2="8bfb67c4-7ad7-4b85-bd6d-3ee89624e1dd" xmlns:ns3="51aac2d6-c2bf-4f2a-936d-0a9935e0e1a7" targetNamespace="http://schemas.microsoft.com/office/2006/metadata/properties" ma:root="true" ma:fieldsID="443693d65074d87d0ff87f12f0bdedff" ns2:_="" ns3:_="">
    <xsd:import namespace="8bfb67c4-7ad7-4b85-bd6d-3ee89624e1dd"/>
    <xsd:import namespace="51aac2d6-c2bf-4f2a-936d-0a9935e0e1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fb67c4-7ad7-4b85-bd6d-3ee89624e1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151e71e-1a35-429f-b8ca-70a835ee34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aac2d6-c2bf-4f2a-936d-0a9935e0e1a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15695dd-319e-4600-84ca-369c240c3dc9}" ma:internalName="TaxCatchAll" ma:showField="CatchAllData" ma:web="51aac2d6-c2bf-4f2a-936d-0a9935e0e1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6229A5-DF89-4948-95B7-A79FB6076A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FEFE71-DC2D-4178-8DB1-6788D1ED763C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51aac2d6-c2bf-4f2a-936d-0a9935e0e1a7"/>
    <ds:schemaRef ds:uri="http://www.w3.org/XML/1998/namespace"/>
    <ds:schemaRef ds:uri="8bfb67c4-7ad7-4b85-bd6d-3ee89624e1dd"/>
  </ds:schemaRefs>
</ds:datastoreItem>
</file>

<file path=customXml/itemProps3.xml><?xml version="1.0" encoding="utf-8"?>
<ds:datastoreItem xmlns:ds="http://schemas.openxmlformats.org/officeDocument/2006/customXml" ds:itemID="{80AA5CE7-116E-41D9-99A0-432F1403D1EC}">
  <ds:schemaRefs>
    <ds:schemaRef ds:uri="51aac2d6-c2bf-4f2a-936d-0a9935e0e1a7"/>
    <ds:schemaRef ds:uri="8bfb67c4-7ad7-4b85-bd6d-3ee89624e1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</TotalTime>
  <Words>1234</Words>
  <Application>Microsoft Macintosh PowerPoint</Application>
  <PresentationFormat>Widescreen</PresentationFormat>
  <Paragraphs>226</Paragraphs>
  <Slides>36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ＭＳ Ｐゴシック</vt:lpstr>
      <vt:lpstr>Arial</vt:lpstr>
      <vt:lpstr>Calibri</vt:lpstr>
      <vt:lpstr>Helvetica</vt:lpstr>
      <vt:lpstr>1_ST agency template 2017</vt:lpstr>
      <vt:lpstr>Current and future service</vt:lpstr>
      <vt:lpstr>Current system</vt:lpstr>
      <vt:lpstr>Voter-approved system</vt:lpstr>
      <vt:lpstr>ST system maps: Link, Stride, Sounder (service opening sequence)</vt:lpstr>
      <vt:lpstr>Current system</vt:lpstr>
      <vt:lpstr>2025</vt:lpstr>
      <vt:lpstr>2026–2027</vt:lpstr>
      <vt:lpstr>2028–2029</vt:lpstr>
      <vt:lpstr>2030–2031</vt:lpstr>
      <vt:lpstr>2032</vt:lpstr>
      <vt:lpstr>2034-2035</vt:lpstr>
      <vt:lpstr>2037</vt:lpstr>
      <vt:lpstr>2039</vt:lpstr>
      <vt:lpstr>2041</vt:lpstr>
      <vt:lpstr>2044-2045</vt:lpstr>
      <vt:lpstr>Link system maps (service opening sequence)</vt:lpstr>
      <vt:lpstr>Current system</vt:lpstr>
      <vt:lpstr>2025</vt:lpstr>
      <vt:lpstr>2026</vt:lpstr>
      <vt:lpstr>2031</vt:lpstr>
      <vt:lpstr>2032</vt:lpstr>
      <vt:lpstr>2035</vt:lpstr>
      <vt:lpstr>2037</vt:lpstr>
      <vt:lpstr>2039</vt:lpstr>
      <vt:lpstr>2041</vt:lpstr>
      <vt:lpstr>2044</vt:lpstr>
      <vt:lpstr>Stride system maps (service opening sequence)</vt:lpstr>
      <vt:lpstr>2028</vt:lpstr>
      <vt:lpstr>2029</vt:lpstr>
      <vt:lpstr>More map options</vt:lpstr>
      <vt:lpstr>Voter-approved system</vt:lpstr>
      <vt:lpstr>Voter-approved system</vt:lpstr>
      <vt:lpstr>Voter-approved system</vt:lpstr>
      <vt:lpstr>Voter-approved system</vt:lpstr>
      <vt:lpstr>Sound Transit District</vt:lpstr>
      <vt:lpstr>Sound Transit District</vt:lpstr>
    </vt:vector>
  </TitlesOfParts>
  <Company>Sound Transit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Shaner, Zach</dc:creator>
  <cp:lastModifiedBy>Perrone, Emily</cp:lastModifiedBy>
  <cp:revision>3</cp:revision>
  <dcterms:created xsi:type="dcterms:W3CDTF">2021-02-17T18:21:23Z</dcterms:created>
  <dcterms:modified xsi:type="dcterms:W3CDTF">2024-08-22T21:32:26Z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0x0101009E4741B219D92346B8460EB1498F65E7</vt:lpwstr>
  </property>
  <property fmtid="{D5CDD505-2E9C-101B-9397-08002B2CF9AE}" pid="3" name="MediaServiceImageTags">
    <vt:lpwstr/>
  </property>
</Properties>
</file>