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5223" r:id="rId5"/>
  </p:sldMasterIdLst>
  <p:notesMasterIdLst>
    <p:notesMasterId r:id="rId15"/>
  </p:notesMasterIdLst>
  <p:handoutMasterIdLst>
    <p:handoutMasterId r:id="rId16"/>
  </p:handoutMasterIdLst>
  <p:sldIdLst>
    <p:sldId id="553" r:id="rId6"/>
    <p:sldId id="590" r:id="rId7"/>
    <p:sldId id="560" r:id="rId8"/>
    <p:sldId id="554" r:id="rId9"/>
    <p:sldId id="583" r:id="rId10"/>
    <p:sldId id="580" r:id="rId11"/>
    <p:sldId id="562" r:id="rId12"/>
    <p:sldId id="564" r:id="rId13"/>
    <p:sldId id="558" r:id="rId14"/>
  </p:sldIdLst>
  <p:sldSz cx="9144000" cy="5143500" type="screen16x9"/>
  <p:notesSz cx="7023100" cy="93091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521415D9-36F7-43E2-AB2F-B90AF26B5E84}">
      <p14:sectionLst xmlns:p14="http://schemas.microsoft.com/office/powerpoint/2010/main">
        <p14:section name="Default Section" id="{9FD26745-286A-0847-8149-788AC30EF25D}">
          <p14:sldIdLst>
            <p14:sldId id="553"/>
            <p14:sldId id="590"/>
            <p14:sldId id="560"/>
            <p14:sldId id="554"/>
            <p14:sldId id="583"/>
            <p14:sldId id="580"/>
            <p14:sldId id="562"/>
            <p14:sldId id="564"/>
            <p14:sldId id="558"/>
          </p14:sldIdLst>
        </p14:section>
      </p14:sectionLst>
    </p:ext>
    <p:ext uri="{EFAFB233-063F-42B5-8137-9DF3F51BA10A}">
      <p15:sldGuideLst xmlns:p15="http://schemas.microsoft.com/office/powerpoint/2012/main">
        <p15:guide id="1" orient="horz" pos="1476" userDrawn="1">
          <p15:clr>
            <a:srgbClr val="A4A3A4"/>
          </p15:clr>
        </p15:guide>
        <p15:guide id="2" orient="horz" pos="1956" userDrawn="1">
          <p15:clr>
            <a:srgbClr val="A4A3A4"/>
          </p15:clr>
        </p15:guide>
        <p15:guide id="3" pos="2880">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ner, Zach" initials="SZ"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7622"/>
    <a:srgbClr val="002E6D"/>
    <a:srgbClr val="007297"/>
    <a:srgbClr val="79B242"/>
    <a:srgbClr val="478E39"/>
    <a:srgbClr val="197633"/>
    <a:srgbClr val="366E5F"/>
    <a:srgbClr val="5FB47E"/>
    <a:srgbClr val="007ABC"/>
    <a:srgbClr val="0038D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 uri="{1BD7E111-0CB8-44D6-8891-C1BB2F81B7CC}">
      <p1710:readonlyRecommended xmlns=""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B778B0-D553-4D35-AF23-4CCB9DB3EF3D}" v="167" dt="2021-01-27T00:23:10.352"/>
    <p1510:client id="{0E1ECB6E-2172-4B11-AA71-575F0D267EC3}" v="198" dt="2021-01-27T18:55:18.111"/>
    <p1510:client id="{1935063F-D179-40EC-A8A4-06F6E53A18E7}" v="11" dt="2021-02-03T19:37:16.531"/>
    <p1510:client id="{22B4A08D-92A3-5743-70B5-88B092AB128D}" v="124" dt="2020-06-19T20:02:17.387"/>
    <p1510:client id="{24CF7817-695D-4776-A140-0468E3CCF1B1}" v="80" dt="2021-02-03T02:53:08.602"/>
    <p1510:client id="{2A02A5F8-31CF-4680-8449-2A9FFB4B1217}" v="52" dt="2021-02-03T20:45:27.100"/>
    <p1510:client id="{2A4CD820-99DD-4A69-AD31-28B4D6208393}" v="3" dt="2021-01-29T02:43:11.063"/>
    <p1510:client id="{2B2A0D6F-55ED-1E3E-1ACC-F3B916D5D77B}" v="446" dt="2020-06-04T15:36:21.643"/>
    <p1510:client id="{2BD9375E-AC5A-47D3-8D7E-72DECAB64B20}" v="7" dt="2021-01-29T02:44:43.708"/>
    <p1510:client id="{501067B3-BA85-4574-B867-D89C6D4B28D5}" v="52" dt="2021-02-02T23:15:12.519"/>
    <p1510:client id="{8308A0CE-E36B-44CF-B2F1-D4309A8693C3}" v="654" dt="2021-01-26T18:46:12.083"/>
    <p1510:client id="{8D29F7F4-79B1-8FBB-59BE-DECF3A4712B8}" v="100" dt="2021-01-13T21:12:47.561"/>
    <p1510:client id="{91A41A19-C69A-383E-2408-D018940801A4}" v="30" dt="2021-01-13T22:16:10.628"/>
    <p1510:client id="{B116628F-65E6-7DDB-873C-EE775DEF5522}" v="1948" dt="2020-06-22T20:39:53.515"/>
    <p1510:client id="{B4AD5349-7D7A-4788-8500-92AA8FE9BFFC}" v="80" dt="2020-10-09T17:43:32.945"/>
    <p1510:client id="{B8076603-84F4-9DF9-9E2B-2732E71EE82D}" v="60" dt="2021-01-13T21:36:46.663"/>
    <p1510:client id="{BE3E3730-B8D1-5F7A-FAE6-9278E789BE42}" v="155" dt="2020-06-09T21:13:33.946"/>
    <p1510:client id="{D7282F09-3924-4DC5-BACD-9BE9E4676DDE}" v="1516" dt="2021-01-13T20:06:33.652"/>
    <p1510:client id="{DD4A2B2D-8985-E39F-54F2-2AF6ACFF465C}" v="571" dt="2020-06-24T22:18:38.146"/>
    <p1510:client id="{DE305F1B-8649-3E5A-11E3-CDAF94A8662A}" v="34" dt="2020-09-23T20:35:15.439"/>
    <p1510:client id="{E5EC45D1-5B1D-4E19-BFD3-D407CB3B0C2C}" v="8" dt="2021-01-27T18:46:47.746"/>
    <p1510:client id="{EFAD3C29-AABA-4561-AEDD-2E4BEAADA81B}" v="4" dt="2021-01-27T18:47:54.730"/>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979" autoAdjust="0"/>
  </p:normalViewPr>
  <p:slideViewPr>
    <p:cSldViewPr snapToGrid="0">
      <p:cViewPr varScale="1">
        <p:scale>
          <a:sx n="120" d="100"/>
          <a:sy n="120" d="100"/>
        </p:scale>
        <p:origin x="344" y="72"/>
      </p:cViewPr>
      <p:guideLst>
        <p:guide orient="horz" pos="1476"/>
        <p:guide orient="horz" pos="1956"/>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50"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49"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 Nancy" userId="S::nancy.ly@soundtransit.org::829e7653-6cd9-4999-8067-fb6c3a332301" providerId="AD" clId="Web-{B8076603-84F4-9DF9-9E2B-2732E71EE82D}"/>
    <pc:docChg chg="modSld">
      <pc:chgData name="Ly, Nancy" userId="S::nancy.ly@soundtransit.org::829e7653-6cd9-4999-8067-fb6c3a332301" providerId="AD" clId="Web-{B8076603-84F4-9DF9-9E2B-2732E71EE82D}" dt="2021-01-13T21:36:45.506" v="37"/>
      <pc:docMkLst>
        <pc:docMk/>
      </pc:docMkLst>
      <pc:sldChg chg="modSp">
        <pc:chgData name="Ly, Nancy" userId="S::nancy.ly@soundtransit.org::829e7653-6cd9-4999-8067-fb6c3a332301" providerId="AD" clId="Web-{B8076603-84F4-9DF9-9E2B-2732E71EE82D}" dt="2021-01-13T21:36:25.881" v="19"/>
        <pc:sldMkLst>
          <pc:docMk/>
          <pc:sldMk cId="1930529887" sldId="561"/>
        </pc:sldMkLst>
        <pc:graphicFrameChg chg="mod modGraphic">
          <ac:chgData name="Ly, Nancy" userId="S::nancy.ly@soundtransit.org::829e7653-6cd9-4999-8067-fb6c3a332301" providerId="AD" clId="Web-{B8076603-84F4-9DF9-9E2B-2732E71EE82D}" dt="2021-01-13T21:36:25.881" v="19"/>
          <ac:graphicFrameMkLst>
            <pc:docMk/>
            <pc:sldMk cId="1930529887" sldId="561"/>
            <ac:graphicFrameMk id="5" creationId="{01E409C5-A4D5-D241-8DA1-D385F03D9199}"/>
          </ac:graphicFrameMkLst>
        </pc:graphicFrameChg>
      </pc:sldChg>
      <pc:sldChg chg="modSp">
        <pc:chgData name="Ly, Nancy" userId="S::nancy.ly@soundtransit.org::829e7653-6cd9-4999-8067-fb6c3a332301" providerId="AD" clId="Web-{B8076603-84F4-9DF9-9E2B-2732E71EE82D}" dt="2021-01-13T21:36:45.506" v="37"/>
        <pc:sldMkLst>
          <pc:docMk/>
          <pc:sldMk cId="620140747" sldId="563"/>
        </pc:sldMkLst>
        <pc:graphicFrameChg chg="mod modGraphic">
          <ac:chgData name="Ly, Nancy" userId="S::nancy.ly@soundtransit.org::829e7653-6cd9-4999-8067-fb6c3a332301" providerId="AD" clId="Web-{B8076603-84F4-9DF9-9E2B-2732E71EE82D}" dt="2021-01-13T21:36:45.506" v="37"/>
          <ac:graphicFrameMkLst>
            <pc:docMk/>
            <pc:sldMk cId="620140747" sldId="563"/>
            <ac:graphicFrameMk id="5" creationId="{01E409C5-A4D5-D241-8DA1-D385F03D9199}"/>
          </ac:graphicFrameMkLst>
        </pc:graphicFrameChg>
      </pc:sldChg>
    </pc:docChg>
  </pc:docChgLst>
  <pc:docChgLst>
    <pc:chgData name="Sawyer, Chuck" userId="S::chuck.sawyer@soundtransit.org::5266144b-e083-4119-a42a-facacc788114" providerId="AD" clId="Web-{8308A0CE-E36B-44CF-B2F1-D4309A8693C3}"/>
    <pc:docChg chg="addSld delSld modSld modSection">
      <pc:chgData name="Sawyer, Chuck" userId="S::chuck.sawyer@soundtransit.org::5266144b-e083-4119-a42a-facacc788114" providerId="AD" clId="Web-{8308A0CE-E36B-44CF-B2F1-D4309A8693C3}" dt="2021-01-26T18:46:12.083" v="483" actId="20577"/>
      <pc:docMkLst>
        <pc:docMk/>
      </pc:docMkLst>
      <pc:sldChg chg="modSp">
        <pc:chgData name="Sawyer, Chuck" userId="S::chuck.sawyer@soundtransit.org::5266144b-e083-4119-a42a-facacc788114" providerId="AD" clId="Web-{8308A0CE-E36B-44CF-B2F1-D4309A8693C3}" dt="2021-01-26T18:33:39.857" v="263" actId="20577"/>
        <pc:sldMkLst>
          <pc:docMk/>
          <pc:sldMk cId="509017422" sldId="565"/>
        </pc:sldMkLst>
        <pc:spChg chg="mod">
          <ac:chgData name="Sawyer, Chuck" userId="S::chuck.sawyer@soundtransit.org::5266144b-e083-4119-a42a-facacc788114" providerId="AD" clId="Web-{8308A0CE-E36B-44CF-B2F1-D4309A8693C3}" dt="2021-01-26T18:30:24.203" v="105" actId="20577"/>
          <ac:spMkLst>
            <pc:docMk/>
            <pc:sldMk cId="509017422" sldId="565"/>
            <ac:spMk id="2" creationId="{00000000-0000-0000-0000-000000000000}"/>
          </ac:spMkLst>
        </pc:spChg>
        <pc:spChg chg="mod">
          <ac:chgData name="Sawyer, Chuck" userId="S::chuck.sawyer@soundtransit.org::5266144b-e083-4119-a42a-facacc788114" providerId="AD" clId="Web-{8308A0CE-E36B-44CF-B2F1-D4309A8693C3}" dt="2021-01-26T18:33:39.857" v="263" actId="20577"/>
          <ac:spMkLst>
            <pc:docMk/>
            <pc:sldMk cId="509017422" sldId="565"/>
            <ac:spMk id="3" creationId="{00000000-0000-0000-0000-000000000000}"/>
          </ac:spMkLst>
        </pc:spChg>
      </pc:sldChg>
      <pc:sldChg chg="modSp">
        <pc:chgData name="Sawyer, Chuck" userId="S::chuck.sawyer@soundtransit.org::5266144b-e083-4119-a42a-facacc788114" providerId="AD" clId="Web-{8308A0CE-E36B-44CF-B2F1-D4309A8693C3}" dt="2021-01-26T18:46:12.083" v="483" actId="20577"/>
        <pc:sldMkLst>
          <pc:docMk/>
          <pc:sldMk cId="459110886" sldId="567"/>
        </pc:sldMkLst>
        <pc:spChg chg="mod">
          <ac:chgData name="Sawyer, Chuck" userId="S::chuck.sawyer@soundtransit.org::5266144b-e083-4119-a42a-facacc788114" providerId="AD" clId="Web-{8308A0CE-E36B-44CF-B2F1-D4309A8693C3}" dt="2021-01-26T18:46:12.083" v="483" actId="20577"/>
          <ac:spMkLst>
            <pc:docMk/>
            <pc:sldMk cId="459110886" sldId="567"/>
            <ac:spMk id="2" creationId="{00000000-0000-0000-0000-000000000000}"/>
          </ac:spMkLst>
        </pc:spChg>
        <pc:spChg chg="mod">
          <ac:chgData name="Sawyer, Chuck" userId="S::chuck.sawyer@soundtransit.org::5266144b-e083-4119-a42a-facacc788114" providerId="AD" clId="Web-{8308A0CE-E36B-44CF-B2F1-D4309A8693C3}" dt="2021-01-26T18:42:51.225" v="465" actId="20577"/>
          <ac:spMkLst>
            <pc:docMk/>
            <pc:sldMk cId="459110886" sldId="567"/>
            <ac:spMk id="3" creationId="{00000000-0000-0000-0000-000000000000}"/>
          </ac:spMkLst>
        </pc:spChg>
      </pc:sldChg>
      <pc:sldChg chg="del">
        <pc:chgData name="Sawyer, Chuck" userId="S::chuck.sawyer@soundtransit.org::5266144b-e083-4119-a42a-facacc788114" providerId="AD" clId="Web-{8308A0CE-E36B-44CF-B2F1-D4309A8693C3}" dt="2021-01-26T18:40:44.539" v="435"/>
        <pc:sldMkLst>
          <pc:docMk/>
          <pc:sldMk cId="2709809981" sldId="568"/>
        </pc:sldMkLst>
      </pc:sldChg>
      <pc:sldChg chg="modSp">
        <pc:chgData name="Sawyer, Chuck" userId="S::chuck.sawyer@soundtransit.org::5266144b-e083-4119-a42a-facacc788114" providerId="AD" clId="Web-{8308A0CE-E36B-44CF-B2F1-D4309A8693C3}" dt="2021-01-26T18:15:48.260" v="6" actId="20577"/>
        <pc:sldMkLst>
          <pc:docMk/>
          <pc:sldMk cId="4148640357" sldId="571"/>
        </pc:sldMkLst>
        <pc:spChg chg="mod">
          <ac:chgData name="Sawyer, Chuck" userId="S::chuck.sawyer@soundtransit.org::5266144b-e083-4119-a42a-facacc788114" providerId="AD" clId="Web-{8308A0CE-E36B-44CF-B2F1-D4309A8693C3}" dt="2021-01-26T18:15:48.260" v="6" actId="20577"/>
          <ac:spMkLst>
            <pc:docMk/>
            <pc:sldMk cId="4148640357" sldId="571"/>
            <ac:spMk id="4" creationId="{00000000-0000-0000-0000-000000000000}"/>
          </ac:spMkLst>
        </pc:spChg>
      </pc:sldChg>
      <pc:sldChg chg="modSp new">
        <pc:chgData name="Sawyer, Chuck" userId="S::chuck.sawyer@soundtransit.org::5266144b-e083-4119-a42a-facacc788114" providerId="AD" clId="Web-{8308A0CE-E36B-44CF-B2F1-D4309A8693C3}" dt="2021-01-26T18:40:37.493" v="434" actId="20577"/>
        <pc:sldMkLst>
          <pc:docMk/>
          <pc:sldMk cId="1079789172" sldId="572"/>
        </pc:sldMkLst>
        <pc:spChg chg="mod">
          <ac:chgData name="Sawyer, Chuck" userId="S::chuck.sawyer@soundtransit.org::5266144b-e083-4119-a42a-facacc788114" providerId="AD" clId="Web-{8308A0CE-E36B-44CF-B2F1-D4309A8693C3}" dt="2021-01-26T18:34:58.809" v="308" actId="20577"/>
          <ac:spMkLst>
            <pc:docMk/>
            <pc:sldMk cId="1079789172" sldId="572"/>
            <ac:spMk id="2" creationId="{2277A11A-11BF-49EE-A75F-AA10D45415E7}"/>
          </ac:spMkLst>
        </pc:spChg>
        <pc:spChg chg="mod">
          <ac:chgData name="Sawyer, Chuck" userId="S::chuck.sawyer@soundtransit.org::5266144b-e083-4119-a42a-facacc788114" providerId="AD" clId="Web-{8308A0CE-E36B-44CF-B2F1-D4309A8693C3}" dt="2021-01-26T18:40:37.493" v="434" actId="20577"/>
          <ac:spMkLst>
            <pc:docMk/>
            <pc:sldMk cId="1079789172" sldId="572"/>
            <ac:spMk id="3" creationId="{C43CAA72-1639-46C6-92A3-8ECD25BFBEC9}"/>
          </ac:spMkLst>
        </pc:spChg>
      </pc:sldChg>
    </pc:docChg>
  </pc:docChgLst>
  <pc:docChgLst>
    <pc:chgData name="Wolterink, Lisa" userId="S::lisa.wolterink@soundtransit.org::6abc34bb-4e86-4837-ba21-ed17b6631b8e" providerId="AD" clId="Web-{EFAD3C29-AABA-4561-AEDD-2E4BEAADA81B}"/>
    <pc:docChg chg="modSld">
      <pc:chgData name="Wolterink, Lisa" userId="S::lisa.wolterink@soundtransit.org::6abc34bb-4e86-4837-ba21-ed17b6631b8e" providerId="AD" clId="Web-{EFAD3C29-AABA-4561-AEDD-2E4BEAADA81B}" dt="2021-01-27T18:47:54.730" v="3"/>
      <pc:docMkLst>
        <pc:docMk/>
      </pc:docMkLst>
      <pc:sldChg chg="modSp">
        <pc:chgData name="Wolterink, Lisa" userId="S::lisa.wolterink@soundtransit.org::6abc34bb-4e86-4837-ba21-ed17b6631b8e" providerId="AD" clId="Web-{EFAD3C29-AABA-4561-AEDD-2E4BEAADA81B}" dt="2021-01-27T18:47:54.730" v="3"/>
        <pc:sldMkLst>
          <pc:docMk/>
          <pc:sldMk cId="3691043063" sldId="555"/>
        </pc:sldMkLst>
        <pc:graphicFrameChg chg="modGraphic">
          <ac:chgData name="Wolterink, Lisa" userId="S::lisa.wolterink@soundtransit.org::6abc34bb-4e86-4837-ba21-ed17b6631b8e" providerId="AD" clId="Web-{EFAD3C29-AABA-4561-AEDD-2E4BEAADA81B}" dt="2021-01-27T18:47:54.730" v="3"/>
          <ac:graphicFrameMkLst>
            <pc:docMk/>
            <pc:sldMk cId="3691043063" sldId="555"/>
            <ac:graphicFrameMk id="5" creationId="{01E409C5-A4D5-D241-8DA1-D385F03D9199}"/>
          </ac:graphicFrameMkLst>
        </pc:graphicFrameChg>
      </pc:sldChg>
    </pc:docChg>
  </pc:docChgLst>
  <pc:docChgLst>
    <pc:chgData name="Sawyer, Chuck" userId="S::chuck.sawyer@soundtransit.org::5266144b-e083-4119-a42a-facacc788114" providerId="AD" clId="Web-{501067B3-BA85-4574-B867-D89C6D4B28D5}"/>
    <pc:docChg chg="modSld">
      <pc:chgData name="Sawyer, Chuck" userId="S::chuck.sawyer@soundtransit.org::5266144b-e083-4119-a42a-facacc788114" providerId="AD" clId="Web-{501067B3-BA85-4574-B867-D89C6D4B28D5}" dt="2021-02-02T23:14:39.988" v="41"/>
      <pc:docMkLst>
        <pc:docMk/>
      </pc:docMkLst>
      <pc:sldChg chg="addSp delSp modSp">
        <pc:chgData name="Sawyer, Chuck" userId="S::chuck.sawyer@soundtransit.org::5266144b-e083-4119-a42a-facacc788114" providerId="AD" clId="Web-{501067B3-BA85-4574-B867-D89C6D4B28D5}" dt="2021-02-02T23:14:39.988" v="41"/>
        <pc:sldMkLst>
          <pc:docMk/>
          <pc:sldMk cId="2893624377" sldId="550"/>
        </pc:sldMkLst>
        <pc:spChg chg="del">
          <ac:chgData name="Sawyer, Chuck" userId="S::chuck.sawyer@soundtransit.org::5266144b-e083-4119-a42a-facacc788114" providerId="AD" clId="Web-{501067B3-BA85-4574-B867-D89C6D4B28D5}" dt="2021-02-02T23:09:53.988" v="4"/>
          <ac:spMkLst>
            <pc:docMk/>
            <pc:sldMk cId="2893624377" sldId="550"/>
            <ac:spMk id="3" creationId="{00000000-0000-0000-0000-000000000000}"/>
          </ac:spMkLst>
        </pc:spChg>
        <pc:spChg chg="add del mod">
          <ac:chgData name="Sawyer, Chuck" userId="S::chuck.sawyer@soundtransit.org::5266144b-e083-4119-a42a-facacc788114" providerId="AD" clId="Web-{501067B3-BA85-4574-B867-D89C6D4B28D5}" dt="2021-02-02T23:12:35.816" v="15"/>
          <ac:spMkLst>
            <pc:docMk/>
            <pc:sldMk cId="2893624377" sldId="550"/>
            <ac:spMk id="5" creationId="{3111CA7C-319B-45BB-A6A7-3427A21871B4}"/>
          </ac:spMkLst>
        </pc:spChg>
        <pc:spChg chg="add mod">
          <ac:chgData name="Sawyer, Chuck" userId="S::chuck.sawyer@soundtransit.org::5266144b-e083-4119-a42a-facacc788114" providerId="AD" clId="Web-{501067B3-BA85-4574-B867-D89C6D4B28D5}" dt="2021-02-02T23:12:02.832" v="7"/>
          <ac:spMkLst>
            <pc:docMk/>
            <pc:sldMk cId="2893624377" sldId="550"/>
            <ac:spMk id="8" creationId="{E7979603-DA0C-4EF1-9D18-93F9F73AF0FB}"/>
          </ac:spMkLst>
        </pc:spChg>
        <pc:graphicFrameChg chg="add mod modGraphic">
          <ac:chgData name="Sawyer, Chuck" userId="S::chuck.sawyer@soundtransit.org::5266144b-e083-4119-a42a-facacc788114" providerId="AD" clId="Web-{501067B3-BA85-4574-B867-D89C6D4B28D5}" dt="2021-02-02T23:14:39.988" v="41"/>
          <ac:graphicFrameMkLst>
            <pc:docMk/>
            <pc:sldMk cId="2893624377" sldId="550"/>
            <ac:graphicFrameMk id="7" creationId="{4DA1333C-52EE-49C5-A57E-BBFBA866A0F2}"/>
          </ac:graphicFrameMkLst>
        </pc:graphicFrameChg>
      </pc:sldChg>
      <pc:sldChg chg="modSp">
        <pc:chgData name="Sawyer, Chuck" userId="S::chuck.sawyer@soundtransit.org::5266144b-e083-4119-a42a-facacc788114" providerId="AD" clId="Web-{501067B3-BA85-4574-B867-D89C6D4B28D5}" dt="2021-02-02T23:09:35.426" v="3" actId="20577"/>
        <pc:sldMkLst>
          <pc:docMk/>
          <pc:sldMk cId="1007484722" sldId="553"/>
        </pc:sldMkLst>
        <pc:spChg chg="mod">
          <ac:chgData name="Sawyer, Chuck" userId="S::chuck.sawyer@soundtransit.org::5266144b-e083-4119-a42a-facacc788114" providerId="AD" clId="Web-{501067B3-BA85-4574-B867-D89C6D4B28D5}" dt="2021-02-02T23:09:35.426" v="3" actId="20577"/>
          <ac:spMkLst>
            <pc:docMk/>
            <pc:sldMk cId="1007484722" sldId="553"/>
            <ac:spMk id="3" creationId="{99DBAE07-E6F8-1143-AEF6-91C0B078C345}"/>
          </ac:spMkLst>
        </pc:spChg>
      </pc:sldChg>
    </pc:docChg>
  </pc:docChgLst>
  <pc:docChgLst>
    <pc:chgData name="Sawyer, Chuck" userId="S::chuck.sawyer@soundtransit.org::5266144b-e083-4119-a42a-facacc788114" providerId="AD" clId="Web-{03B778B0-D553-4D35-AF23-4CCB9DB3EF3D}"/>
    <pc:docChg chg="addSld delSld modSld modSection">
      <pc:chgData name="Sawyer, Chuck" userId="S::chuck.sawyer@soundtransit.org::5266144b-e083-4119-a42a-facacc788114" providerId="AD" clId="Web-{03B778B0-D553-4D35-AF23-4CCB9DB3EF3D}" dt="2021-01-27T00:23:10.352" v="164" actId="20577"/>
      <pc:docMkLst>
        <pc:docMk/>
      </pc:docMkLst>
      <pc:sldChg chg="addSp delSp modSp">
        <pc:chgData name="Sawyer, Chuck" userId="S::chuck.sawyer@soundtransit.org::5266144b-e083-4119-a42a-facacc788114" providerId="AD" clId="Web-{03B778B0-D553-4D35-AF23-4CCB9DB3EF3D}" dt="2021-01-27T00:23:10.352" v="164" actId="20577"/>
        <pc:sldMkLst>
          <pc:docMk/>
          <pc:sldMk cId="2893624377" sldId="550"/>
        </pc:sldMkLst>
        <pc:spChg chg="mod">
          <ac:chgData name="Sawyer, Chuck" userId="S::chuck.sawyer@soundtransit.org::5266144b-e083-4119-a42a-facacc788114" providerId="AD" clId="Web-{03B778B0-D553-4D35-AF23-4CCB9DB3EF3D}" dt="2021-01-27T00:23:10.352" v="164" actId="20577"/>
          <ac:spMkLst>
            <pc:docMk/>
            <pc:sldMk cId="2893624377" sldId="550"/>
            <ac:spMk id="3" creationId="{00000000-0000-0000-0000-000000000000}"/>
          </ac:spMkLst>
        </pc:spChg>
        <pc:picChg chg="add del mod">
          <ac:chgData name="Sawyer, Chuck" userId="S::chuck.sawyer@soundtransit.org::5266144b-e083-4119-a42a-facacc788114" providerId="AD" clId="Web-{03B778B0-D553-4D35-AF23-4CCB9DB3EF3D}" dt="2021-01-27T00:19:28.243" v="33"/>
          <ac:picMkLst>
            <pc:docMk/>
            <pc:sldMk cId="2893624377" sldId="550"/>
            <ac:picMk id="4" creationId="{798BF583-CEA8-414B-8B61-0ABA0C7F71B2}"/>
          </ac:picMkLst>
        </pc:picChg>
      </pc:sldChg>
      <pc:sldChg chg="addSp modSp new">
        <pc:chgData name="Sawyer, Chuck" userId="S::chuck.sawyer@soundtransit.org::5266144b-e083-4119-a42a-facacc788114" providerId="AD" clId="Web-{03B778B0-D553-4D35-AF23-4CCB9DB3EF3D}" dt="2021-01-27T00:19:21.852" v="31" actId="14100"/>
        <pc:sldMkLst>
          <pc:docMk/>
          <pc:sldMk cId="2725709639" sldId="573"/>
        </pc:sldMkLst>
        <pc:spChg chg="mod">
          <ac:chgData name="Sawyer, Chuck" userId="S::chuck.sawyer@soundtransit.org::5266144b-e083-4119-a42a-facacc788114" providerId="AD" clId="Web-{03B778B0-D553-4D35-AF23-4CCB9DB3EF3D}" dt="2021-01-27T00:18:32.680" v="27" actId="20577"/>
          <ac:spMkLst>
            <pc:docMk/>
            <pc:sldMk cId="2725709639" sldId="573"/>
            <ac:spMk id="2" creationId="{613C8012-E848-47F7-9AF9-BED4C136A988}"/>
          </ac:spMkLst>
        </pc:spChg>
        <pc:picChg chg="add mod">
          <ac:chgData name="Sawyer, Chuck" userId="S::chuck.sawyer@soundtransit.org::5266144b-e083-4119-a42a-facacc788114" providerId="AD" clId="Web-{03B778B0-D553-4D35-AF23-4CCB9DB3EF3D}" dt="2021-01-27T00:19:21.852" v="31" actId="14100"/>
          <ac:picMkLst>
            <pc:docMk/>
            <pc:sldMk cId="2725709639" sldId="573"/>
            <ac:picMk id="5" creationId="{30507E98-E985-4386-B5F5-B7D017615015}"/>
          </ac:picMkLst>
        </pc:picChg>
      </pc:sldChg>
      <pc:sldChg chg="new del">
        <pc:chgData name="Sawyer, Chuck" userId="S::chuck.sawyer@soundtransit.org::5266144b-e083-4119-a42a-facacc788114" providerId="AD" clId="Web-{03B778B0-D553-4D35-AF23-4CCB9DB3EF3D}" dt="2021-01-27T00:13:09.896" v="1"/>
        <pc:sldMkLst>
          <pc:docMk/>
          <pc:sldMk cId="3001023498" sldId="573"/>
        </pc:sldMkLst>
      </pc:sldChg>
    </pc:docChg>
  </pc:docChgLst>
  <pc:docChgLst>
    <pc:chgData name="Ly, Nancy" userId="S::nancy.ly@soundtransit.org::829e7653-6cd9-4999-8067-fb6c3a332301" providerId="AD" clId="Web-{91A41A19-C69A-383E-2408-D018940801A4}"/>
    <pc:docChg chg="modSld">
      <pc:chgData name="Ly, Nancy" userId="S::nancy.ly@soundtransit.org::829e7653-6cd9-4999-8067-fb6c3a332301" providerId="AD" clId="Web-{91A41A19-C69A-383E-2408-D018940801A4}" dt="2021-01-13T22:16:06.909" v="21"/>
      <pc:docMkLst>
        <pc:docMk/>
      </pc:docMkLst>
      <pc:sldChg chg="modSp">
        <pc:chgData name="Ly, Nancy" userId="S::nancy.ly@soundtransit.org::829e7653-6cd9-4999-8067-fb6c3a332301" providerId="AD" clId="Web-{91A41A19-C69A-383E-2408-D018940801A4}" dt="2021-01-13T22:15:53.487" v="7"/>
        <pc:sldMkLst>
          <pc:docMk/>
          <pc:sldMk cId="1930529887" sldId="561"/>
        </pc:sldMkLst>
        <pc:graphicFrameChg chg="mod modGraphic">
          <ac:chgData name="Ly, Nancy" userId="S::nancy.ly@soundtransit.org::829e7653-6cd9-4999-8067-fb6c3a332301" providerId="AD" clId="Web-{91A41A19-C69A-383E-2408-D018940801A4}" dt="2021-01-13T22:15:53.487" v="7"/>
          <ac:graphicFrameMkLst>
            <pc:docMk/>
            <pc:sldMk cId="1930529887" sldId="561"/>
            <ac:graphicFrameMk id="5" creationId="{01E409C5-A4D5-D241-8DA1-D385F03D9199}"/>
          </ac:graphicFrameMkLst>
        </pc:graphicFrameChg>
      </pc:sldChg>
      <pc:sldChg chg="modSp">
        <pc:chgData name="Ly, Nancy" userId="S::nancy.ly@soundtransit.org::829e7653-6cd9-4999-8067-fb6c3a332301" providerId="AD" clId="Web-{91A41A19-C69A-383E-2408-D018940801A4}" dt="2021-01-13T22:16:06.909" v="21"/>
        <pc:sldMkLst>
          <pc:docMk/>
          <pc:sldMk cId="620140747" sldId="563"/>
        </pc:sldMkLst>
        <pc:graphicFrameChg chg="mod modGraphic">
          <ac:chgData name="Ly, Nancy" userId="S::nancy.ly@soundtransit.org::829e7653-6cd9-4999-8067-fb6c3a332301" providerId="AD" clId="Web-{91A41A19-C69A-383E-2408-D018940801A4}" dt="2021-01-13T22:16:06.909" v="21"/>
          <ac:graphicFrameMkLst>
            <pc:docMk/>
            <pc:sldMk cId="620140747" sldId="563"/>
            <ac:graphicFrameMk id="5" creationId="{01E409C5-A4D5-D241-8DA1-D385F03D9199}"/>
          </ac:graphicFrameMkLst>
        </pc:graphicFrameChg>
      </pc:sldChg>
    </pc:docChg>
  </pc:docChgLst>
  <pc:docChgLst>
    <pc:chgData name="Sawyer, Chuck" userId="S::chuck.sawyer@soundtransit.org::5266144b-e083-4119-a42a-facacc788114" providerId="AD" clId="Web-{24CF7817-695D-4776-A140-0468E3CCF1B1}"/>
    <pc:docChg chg="addSld modSld modSection">
      <pc:chgData name="Sawyer, Chuck" userId="S::chuck.sawyer@soundtransit.org::5266144b-e083-4119-a42a-facacc788114" providerId="AD" clId="Web-{24CF7817-695D-4776-A140-0468E3CCF1B1}" dt="2021-02-03T02:53:08.602" v="79" actId="20577"/>
      <pc:docMkLst>
        <pc:docMk/>
      </pc:docMkLst>
      <pc:sldChg chg="modSp">
        <pc:chgData name="Sawyer, Chuck" userId="S::chuck.sawyer@soundtransit.org::5266144b-e083-4119-a42a-facacc788114" providerId="AD" clId="Web-{24CF7817-695D-4776-A140-0468E3CCF1B1}" dt="2021-02-03T02:45:27.432" v="10" actId="20577"/>
        <pc:sldMkLst>
          <pc:docMk/>
          <pc:sldMk cId="459110886" sldId="567"/>
        </pc:sldMkLst>
        <pc:spChg chg="mod">
          <ac:chgData name="Sawyer, Chuck" userId="S::chuck.sawyer@soundtransit.org::5266144b-e083-4119-a42a-facacc788114" providerId="AD" clId="Web-{24CF7817-695D-4776-A140-0468E3CCF1B1}" dt="2021-02-03T02:45:27.432" v="10" actId="20577"/>
          <ac:spMkLst>
            <pc:docMk/>
            <pc:sldMk cId="459110886" sldId="567"/>
            <ac:spMk id="3" creationId="{00000000-0000-0000-0000-000000000000}"/>
          </ac:spMkLst>
        </pc:spChg>
      </pc:sldChg>
      <pc:sldChg chg="modSp new">
        <pc:chgData name="Sawyer, Chuck" userId="S::chuck.sawyer@soundtransit.org::5266144b-e083-4119-a42a-facacc788114" providerId="AD" clId="Web-{24CF7817-695D-4776-A140-0468E3CCF1B1}" dt="2021-02-03T02:53:08.602" v="79" actId="20577"/>
        <pc:sldMkLst>
          <pc:docMk/>
          <pc:sldMk cId="135944383" sldId="582"/>
        </pc:sldMkLst>
        <pc:spChg chg="mod">
          <ac:chgData name="Sawyer, Chuck" userId="S::chuck.sawyer@soundtransit.org::5266144b-e083-4119-a42a-facacc788114" providerId="AD" clId="Web-{24CF7817-695D-4776-A140-0468E3CCF1B1}" dt="2021-02-03T02:46:11.541" v="16" actId="20577"/>
          <ac:spMkLst>
            <pc:docMk/>
            <pc:sldMk cId="135944383" sldId="582"/>
            <ac:spMk id="2" creationId="{DE0D6B09-3137-422B-948F-16DF36398321}"/>
          </ac:spMkLst>
        </pc:spChg>
        <pc:spChg chg="mod">
          <ac:chgData name="Sawyer, Chuck" userId="S::chuck.sawyer@soundtransit.org::5266144b-e083-4119-a42a-facacc788114" providerId="AD" clId="Web-{24CF7817-695D-4776-A140-0468E3CCF1B1}" dt="2021-02-03T02:53:08.602" v="79" actId="20577"/>
          <ac:spMkLst>
            <pc:docMk/>
            <pc:sldMk cId="135944383" sldId="582"/>
            <ac:spMk id="3" creationId="{3FE4DDC6-4DA1-4D45-A2C1-1B5AA815ADC2}"/>
          </ac:spMkLst>
        </pc:spChg>
      </pc:sldChg>
    </pc:docChg>
  </pc:docChgLst>
  <pc:docChgLst>
    <pc:chgData name="Wolterink, Lisa" userId="S::lisa.wolterink@soundtransit.org::6abc34bb-4e86-4837-ba21-ed17b6631b8e" providerId="AD" clId="Web-{DE305F1B-8649-3E5A-11E3-CDAF94A8662A}"/>
    <pc:docChg chg="modSld sldOrd">
      <pc:chgData name="Wolterink, Lisa" userId="S::lisa.wolterink@soundtransit.org::6abc34bb-4e86-4837-ba21-ed17b6631b8e" providerId="AD" clId="Web-{DE305F1B-8649-3E5A-11E3-CDAF94A8662A}" dt="2020-09-23T20:35:53.455" v="315"/>
      <pc:docMkLst>
        <pc:docMk/>
      </pc:docMkLst>
      <pc:sldChg chg="modSp modNotes">
        <pc:chgData name="Wolterink, Lisa" userId="S::lisa.wolterink@soundtransit.org::6abc34bb-4e86-4837-ba21-ed17b6631b8e" providerId="AD" clId="Web-{DE305F1B-8649-3E5A-11E3-CDAF94A8662A}" dt="2020-09-23T20:35:53.455" v="315"/>
        <pc:sldMkLst>
          <pc:docMk/>
          <pc:sldMk cId="2095542776" sldId="533"/>
        </pc:sldMkLst>
        <pc:spChg chg="mod">
          <ac:chgData name="Wolterink, Lisa" userId="S::lisa.wolterink@soundtransit.org::6abc34bb-4e86-4837-ba21-ed17b6631b8e" providerId="AD" clId="Web-{DE305F1B-8649-3E5A-11E3-CDAF94A8662A}" dt="2020-09-23T20:35:15.439" v="265" actId="20577"/>
          <ac:spMkLst>
            <pc:docMk/>
            <pc:sldMk cId="2095542776" sldId="533"/>
            <ac:spMk id="3" creationId="{00000000-0000-0000-0000-000000000000}"/>
          </ac:spMkLst>
        </pc:spChg>
      </pc:sldChg>
      <pc:sldChg chg="modNotes">
        <pc:chgData name="Wolterink, Lisa" userId="S::lisa.wolterink@soundtransit.org::6abc34bb-4e86-4837-ba21-ed17b6631b8e" providerId="AD" clId="Web-{DE305F1B-8649-3E5A-11E3-CDAF94A8662A}" dt="2020-09-23T20:28:18.954" v="67"/>
        <pc:sldMkLst>
          <pc:docMk/>
          <pc:sldMk cId="3430117501" sldId="534"/>
        </pc:sldMkLst>
      </pc:sldChg>
      <pc:sldChg chg="modNotes">
        <pc:chgData name="Wolterink, Lisa" userId="S::lisa.wolterink@soundtransit.org::6abc34bb-4e86-4837-ba21-ed17b6631b8e" providerId="AD" clId="Web-{DE305F1B-8649-3E5A-11E3-CDAF94A8662A}" dt="2020-09-23T20:27:51.079" v="45"/>
        <pc:sldMkLst>
          <pc:docMk/>
          <pc:sldMk cId="3171237184" sldId="538"/>
        </pc:sldMkLst>
      </pc:sldChg>
      <pc:sldChg chg="modNotes">
        <pc:chgData name="Wolterink, Lisa" userId="S::lisa.wolterink@soundtransit.org::6abc34bb-4e86-4837-ba21-ed17b6631b8e" providerId="AD" clId="Web-{DE305F1B-8649-3E5A-11E3-CDAF94A8662A}" dt="2020-09-23T20:31:14.048" v="151"/>
        <pc:sldMkLst>
          <pc:docMk/>
          <pc:sldMk cId="1573279972" sldId="544"/>
        </pc:sldMkLst>
      </pc:sldChg>
      <pc:sldChg chg="modSp modNotes">
        <pc:chgData name="Wolterink, Lisa" userId="S::lisa.wolterink@soundtransit.org::6abc34bb-4e86-4837-ba21-ed17b6631b8e" providerId="AD" clId="Web-{DE305F1B-8649-3E5A-11E3-CDAF94A8662A}" dt="2020-09-23T20:33:22.423" v="199"/>
        <pc:sldMkLst>
          <pc:docMk/>
          <pc:sldMk cId="4277426853" sldId="545"/>
        </pc:sldMkLst>
        <pc:spChg chg="mod">
          <ac:chgData name="Wolterink, Lisa" userId="S::lisa.wolterink@soundtransit.org::6abc34bb-4e86-4837-ba21-ed17b6631b8e" providerId="AD" clId="Web-{DE305F1B-8649-3E5A-11E3-CDAF94A8662A}" dt="2020-09-23T20:32:12.767" v="183" actId="20577"/>
          <ac:spMkLst>
            <pc:docMk/>
            <pc:sldMk cId="4277426853" sldId="545"/>
            <ac:spMk id="3" creationId="{00000000-0000-0000-0000-000000000000}"/>
          </ac:spMkLst>
        </pc:spChg>
      </pc:sldChg>
      <pc:sldChg chg="ord">
        <pc:chgData name="Wolterink, Lisa" userId="S::lisa.wolterink@soundtransit.org::6abc34bb-4e86-4837-ba21-ed17b6631b8e" providerId="AD" clId="Web-{DE305F1B-8649-3E5A-11E3-CDAF94A8662A}" dt="2020-09-23T20:25:43.516" v="0"/>
        <pc:sldMkLst>
          <pc:docMk/>
          <pc:sldMk cId="314662679" sldId="548"/>
        </pc:sldMkLst>
      </pc:sldChg>
    </pc:docChg>
  </pc:docChgLst>
  <pc:docChgLst>
    <pc:chgData name="Sawyer, Chuck" userId="S::chuck.sawyer@soundtransit.org::5266144b-e083-4119-a42a-facacc788114" providerId="AD" clId="Web-{D7282F09-3924-4DC5-BACD-9BE9E4676DDE}"/>
    <pc:docChg chg="modSld sldOrd">
      <pc:chgData name="Sawyer, Chuck" userId="S::chuck.sawyer@soundtransit.org::5266144b-e083-4119-a42a-facacc788114" providerId="AD" clId="Web-{D7282F09-3924-4DC5-BACD-9BE9E4676DDE}" dt="2021-01-13T20:06:33.652" v="1325" actId="20577"/>
      <pc:docMkLst>
        <pc:docMk/>
      </pc:docMkLst>
      <pc:sldChg chg="modSp ord">
        <pc:chgData name="Sawyer, Chuck" userId="S::chuck.sawyer@soundtransit.org::5266144b-e083-4119-a42a-facacc788114" providerId="AD" clId="Web-{D7282F09-3924-4DC5-BACD-9BE9E4676DDE}" dt="2021-01-13T19:04:15.318" v="695" actId="14100"/>
        <pc:sldMkLst>
          <pc:docMk/>
          <pc:sldMk cId="2893624377" sldId="550"/>
        </pc:sldMkLst>
        <pc:spChg chg="mod">
          <ac:chgData name="Sawyer, Chuck" userId="S::chuck.sawyer@soundtransit.org::5266144b-e083-4119-a42a-facacc788114" providerId="AD" clId="Web-{D7282F09-3924-4DC5-BACD-9BE9E4676DDE}" dt="2021-01-13T19:04:15.318" v="695" actId="14100"/>
          <ac:spMkLst>
            <pc:docMk/>
            <pc:sldMk cId="2893624377" sldId="550"/>
            <ac:spMk id="3" creationId="{00000000-0000-0000-0000-000000000000}"/>
          </ac:spMkLst>
        </pc:spChg>
      </pc:sldChg>
      <pc:sldChg chg="modSp">
        <pc:chgData name="Sawyer, Chuck" userId="S::chuck.sawyer@soundtransit.org::5266144b-e083-4119-a42a-facacc788114" providerId="AD" clId="Web-{D7282F09-3924-4DC5-BACD-9BE9E4676DDE}" dt="2021-01-13T19:00:36.835" v="688" actId="20577"/>
        <pc:sldMkLst>
          <pc:docMk/>
          <pc:sldMk cId="2404334472" sldId="554"/>
        </pc:sldMkLst>
        <pc:spChg chg="mod">
          <ac:chgData name="Sawyer, Chuck" userId="S::chuck.sawyer@soundtransit.org::5266144b-e083-4119-a42a-facacc788114" providerId="AD" clId="Web-{D7282F09-3924-4DC5-BACD-9BE9E4676DDE}" dt="2021-01-13T18:33:33.624" v="246" actId="20577"/>
          <ac:spMkLst>
            <pc:docMk/>
            <pc:sldMk cId="2404334472" sldId="554"/>
            <ac:spMk id="2" creationId="{00000000-0000-0000-0000-000000000000}"/>
          </ac:spMkLst>
        </pc:spChg>
        <pc:spChg chg="mod">
          <ac:chgData name="Sawyer, Chuck" userId="S::chuck.sawyer@soundtransit.org::5266144b-e083-4119-a42a-facacc788114" providerId="AD" clId="Web-{D7282F09-3924-4DC5-BACD-9BE9E4676DDE}" dt="2021-01-13T19:00:36.835" v="688" actId="20577"/>
          <ac:spMkLst>
            <pc:docMk/>
            <pc:sldMk cId="2404334472" sldId="554"/>
            <ac:spMk id="3" creationId="{00000000-0000-0000-0000-000000000000}"/>
          </ac:spMkLst>
        </pc:spChg>
      </pc:sldChg>
      <pc:sldChg chg="modSp">
        <pc:chgData name="Sawyer, Chuck" userId="S::chuck.sawyer@soundtransit.org::5266144b-e083-4119-a42a-facacc788114" providerId="AD" clId="Web-{D7282F09-3924-4DC5-BACD-9BE9E4676DDE}" dt="2021-01-13T19:24:05.328" v="972" actId="20577"/>
        <pc:sldMkLst>
          <pc:docMk/>
          <pc:sldMk cId="3691043063" sldId="555"/>
        </pc:sldMkLst>
        <pc:spChg chg="mod">
          <ac:chgData name="Sawyer, Chuck" userId="S::chuck.sawyer@soundtransit.org::5266144b-e083-4119-a42a-facacc788114" providerId="AD" clId="Web-{D7282F09-3924-4DC5-BACD-9BE9E4676DDE}" dt="2021-01-13T19:24:05.328" v="972" actId="20577"/>
          <ac:spMkLst>
            <pc:docMk/>
            <pc:sldMk cId="3691043063" sldId="555"/>
            <ac:spMk id="4" creationId="{00000000-0000-0000-0000-000000000000}"/>
          </ac:spMkLst>
        </pc:spChg>
        <pc:graphicFrameChg chg="mod modGraphic">
          <ac:chgData name="Sawyer, Chuck" userId="S::chuck.sawyer@soundtransit.org::5266144b-e083-4119-a42a-facacc788114" providerId="AD" clId="Web-{D7282F09-3924-4DC5-BACD-9BE9E4676DDE}" dt="2021-01-13T19:11:18.754" v="888"/>
          <ac:graphicFrameMkLst>
            <pc:docMk/>
            <pc:sldMk cId="3691043063" sldId="555"/>
            <ac:graphicFrameMk id="5" creationId="{01E409C5-A4D5-D241-8DA1-D385F03D9199}"/>
          </ac:graphicFrameMkLst>
        </pc:graphicFrameChg>
      </pc:sldChg>
      <pc:sldChg chg="modSp">
        <pc:chgData name="Sawyer, Chuck" userId="S::chuck.sawyer@soundtransit.org::5266144b-e083-4119-a42a-facacc788114" providerId="AD" clId="Web-{D7282F09-3924-4DC5-BACD-9BE9E4676DDE}" dt="2021-01-13T20:02:47.871" v="1320" actId="20577"/>
        <pc:sldMkLst>
          <pc:docMk/>
          <pc:sldMk cId="299196162" sldId="556"/>
        </pc:sldMkLst>
        <pc:spChg chg="mod">
          <ac:chgData name="Sawyer, Chuck" userId="S::chuck.sawyer@soundtransit.org::5266144b-e083-4119-a42a-facacc788114" providerId="AD" clId="Web-{D7282F09-3924-4DC5-BACD-9BE9E4676DDE}" dt="2021-01-13T20:02:47.871" v="1320" actId="20577"/>
          <ac:spMkLst>
            <pc:docMk/>
            <pc:sldMk cId="299196162" sldId="556"/>
            <ac:spMk id="3" creationId="{00000000-0000-0000-0000-000000000000}"/>
          </ac:spMkLst>
        </pc:spChg>
      </pc:sldChg>
      <pc:sldChg chg="modSp">
        <pc:chgData name="Sawyer, Chuck" userId="S::chuck.sawyer@soundtransit.org::5266144b-e083-4119-a42a-facacc788114" providerId="AD" clId="Web-{D7282F09-3924-4DC5-BACD-9BE9E4676DDE}" dt="2021-01-13T20:06:33.652" v="1325" actId="20577"/>
        <pc:sldMkLst>
          <pc:docMk/>
          <pc:sldMk cId="78521853" sldId="557"/>
        </pc:sldMkLst>
        <pc:spChg chg="mod">
          <ac:chgData name="Sawyer, Chuck" userId="S::chuck.sawyer@soundtransit.org::5266144b-e083-4119-a42a-facacc788114" providerId="AD" clId="Web-{D7282F09-3924-4DC5-BACD-9BE9E4676DDE}" dt="2021-01-13T20:06:33.652" v="1325" actId="20577"/>
          <ac:spMkLst>
            <pc:docMk/>
            <pc:sldMk cId="78521853" sldId="557"/>
            <ac:spMk id="2" creationId="{00000000-0000-0000-0000-000000000000}"/>
          </ac:spMkLst>
        </pc:spChg>
      </pc:sldChg>
      <pc:sldChg chg="modSp">
        <pc:chgData name="Sawyer, Chuck" userId="S::chuck.sawyer@soundtransit.org::5266144b-e083-4119-a42a-facacc788114" providerId="AD" clId="Web-{D7282F09-3924-4DC5-BACD-9BE9E4676DDE}" dt="2021-01-13T19:02:43.178" v="691" actId="20577"/>
        <pc:sldMkLst>
          <pc:docMk/>
          <pc:sldMk cId="1758115266" sldId="560"/>
        </pc:sldMkLst>
        <pc:spChg chg="mod">
          <ac:chgData name="Sawyer, Chuck" userId="S::chuck.sawyer@soundtransit.org::5266144b-e083-4119-a42a-facacc788114" providerId="AD" clId="Web-{D7282F09-3924-4DC5-BACD-9BE9E4676DDE}" dt="2021-01-13T19:02:43.178" v="691" actId="20577"/>
          <ac:spMkLst>
            <pc:docMk/>
            <pc:sldMk cId="1758115266" sldId="560"/>
            <ac:spMk id="3" creationId="{00000000-0000-0000-0000-000000000000}"/>
          </ac:spMkLst>
        </pc:spChg>
      </pc:sldChg>
      <pc:sldChg chg="modSp">
        <pc:chgData name="Sawyer, Chuck" userId="S::chuck.sawyer@soundtransit.org::5266144b-e083-4119-a42a-facacc788114" providerId="AD" clId="Web-{D7282F09-3924-4DC5-BACD-9BE9E4676DDE}" dt="2021-01-13T19:11:42.847" v="890"/>
        <pc:sldMkLst>
          <pc:docMk/>
          <pc:sldMk cId="1930529887" sldId="561"/>
        </pc:sldMkLst>
        <pc:graphicFrameChg chg="mod modGraphic">
          <ac:chgData name="Sawyer, Chuck" userId="S::chuck.sawyer@soundtransit.org::5266144b-e083-4119-a42a-facacc788114" providerId="AD" clId="Web-{D7282F09-3924-4DC5-BACD-9BE9E4676DDE}" dt="2021-01-13T19:11:42.847" v="890"/>
          <ac:graphicFrameMkLst>
            <pc:docMk/>
            <pc:sldMk cId="1930529887" sldId="561"/>
            <ac:graphicFrameMk id="5" creationId="{01E409C5-A4D5-D241-8DA1-D385F03D9199}"/>
          </ac:graphicFrameMkLst>
        </pc:graphicFrameChg>
      </pc:sldChg>
      <pc:sldChg chg="modSp">
        <pc:chgData name="Sawyer, Chuck" userId="S::chuck.sawyer@soundtransit.org::5266144b-e083-4119-a42a-facacc788114" providerId="AD" clId="Web-{D7282F09-3924-4DC5-BACD-9BE9E4676DDE}" dt="2021-01-13T19:33:11.122" v="1111" actId="20577"/>
        <pc:sldMkLst>
          <pc:docMk/>
          <pc:sldMk cId="2800838125" sldId="562"/>
        </pc:sldMkLst>
        <pc:spChg chg="mod">
          <ac:chgData name="Sawyer, Chuck" userId="S::chuck.sawyer@soundtransit.org::5266144b-e083-4119-a42a-facacc788114" providerId="AD" clId="Web-{D7282F09-3924-4DC5-BACD-9BE9E4676DDE}" dt="2021-01-13T19:17:23.752" v="934" actId="20577"/>
          <ac:spMkLst>
            <pc:docMk/>
            <pc:sldMk cId="2800838125" sldId="562"/>
            <ac:spMk id="2" creationId="{00000000-0000-0000-0000-000000000000}"/>
          </ac:spMkLst>
        </pc:spChg>
        <pc:spChg chg="mod">
          <ac:chgData name="Sawyer, Chuck" userId="S::chuck.sawyer@soundtransit.org::5266144b-e083-4119-a42a-facacc788114" providerId="AD" clId="Web-{D7282F09-3924-4DC5-BACD-9BE9E4676DDE}" dt="2021-01-13T19:33:11.122" v="1111" actId="20577"/>
          <ac:spMkLst>
            <pc:docMk/>
            <pc:sldMk cId="2800838125" sldId="562"/>
            <ac:spMk id="4" creationId="{00000000-0000-0000-0000-000000000000}"/>
          </ac:spMkLst>
        </pc:spChg>
      </pc:sldChg>
      <pc:sldChg chg="modSp">
        <pc:chgData name="Sawyer, Chuck" userId="S::chuck.sawyer@soundtransit.org::5266144b-e083-4119-a42a-facacc788114" providerId="AD" clId="Web-{D7282F09-3924-4DC5-BACD-9BE9E4676DDE}" dt="2021-01-13T19:33:00.185" v="1106" actId="14100"/>
        <pc:sldMkLst>
          <pc:docMk/>
          <pc:sldMk cId="2925798905" sldId="564"/>
        </pc:sldMkLst>
        <pc:spChg chg="mod">
          <ac:chgData name="Sawyer, Chuck" userId="S::chuck.sawyer@soundtransit.org::5266144b-e083-4119-a42a-facacc788114" providerId="AD" clId="Web-{D7282F09-3924-4DC5-BACD-9BE9E4676DDE}" dt="2021-01-13T19:33:00.185" v="1106" actId="14100"/>
          <ac:spMkLst>
            <pc:docMk/>
            <pc:sldMk cId="2925798905" sldId="564"/>
            <ac:spMk id="4" creationId="{00000000-0000-0000-0000-000000000000}"/>
          </ac:spMkLst>
        </pc:spChg>
      </pc:sldChg>
    </pc:docChg>
  </pc:docChgLst>
  <pc:docChgLst>
    <pc:chgData name="Wolterink, Lisa" userId="S::lisa.wolterink@soundtransit.org::6abc34bb-4e86-4837-ba21-ed17b6631b8e" providerId="AD" clId="Web-{E5EC45D1-5B1D-4E19-BFD3-D407CB3B0C2C}"/>
    <pc:docChg chg="modSld">
      <pc:chgData name="Wolterink, Lisa" userId="S::lisa.wolterink@soundtransit.org::6abc34bb-4e86-4837-ba21-ed17b6631b8e" providerId="AD" clId="Web-{E5EC45D1-5B1D-4E19-BFD3-D407CB3B0C2C}" dt="2021-01-27T18:46:47.746" v="7"/>
      <pc:docMkLst>
        <pc:docMk/>
      </pc:docMkLst>
      <pc:sldChg chg="modSp">
        <pc:chgData name="Wolterink, Lisa" userId="S::lisa.wolterink@soundtransit.org::6abc34bb-4e86-4837-ba21-ed17b6631b8e" providerId="AD" clId="Web-{E5EC45D1-5B1D-4E19-BFD3-D407CB3B0C2C}" dt="2021-01-27T18:46:47.746" v="7"/>
        <pc:sldMkLst>
          <pc:docMk/>
          <pc:sldMk cId="3691043063" sldId="555"/>
        </pc:sldMkLst>
        <pc:graphicFrameChg chg="mod modGraphic">
          <ac:chgData name="Wolterink, Lisa" userId="S::lisa.wolterink@soundtransit.org::6abc34bb-4e86-4837-ba21-ed17b6631b8e" providerId="AD" clId="Web-{E5EC45D1-5B1D-4E19-BFD3-D407CB3B0C2C}" dt="2021-01-27T18:46:47.746" v="7"/>
          <ac:graphicFrameMkLst>
            <pc:docMk/>
            <pc:sldMk cId="3691043063" sldId="555"/>
            <ac:graphicFrameMk id="5" creationId="{01E409C5-A4D5-D241-8DA1-D385F03D9199}"/>
          </ac:graphicFrameMkLst>
        </pc:graphicFrameChg>
      </pc:sldChg>
    </pc:docChg>
  </pc:docChgLst>
  <pc:docChgLst>
    <pc:chgData name="Sawyer, Chuck" userId="S::chuck.sawyer@soundtransit.org::5266144b-e083-4119-a42a-facacc788114" providerId="AD" clId="Web-{2A02A5F8-31CF-4680-8449-2A9FFB4B1217}"/>
    <pc:docChg chg="addSld modSld modSection">
      <pc:chgData name="Sawyer, Chuck" userId="S::chuck.sawyer@soundtransit.org::5266144b-e083-4119-a42a-facacc788114" providerId="AD" clId="Web-{2A02A5F8-31CF-4680-8449-2A9FFB4B1217}" dt="2021-02-03T20:45:27.100" v="51" actId="20577"/>
      <pc:docMkLst>
        <pc:docMk/>
      </pc:docMkLst>
      <pc:sldChg chg="modSp add replId">
        <pc:chgData name="Sawyer, Chuck" userId="S::chuck.sawyer@soundtransit.org::5266144b-e083-4119-a42a-facacc788114" providerId="AD" clId="Web-{2A02A5F8-31CF-4680-8449-2A9FFB4B1217}" dt="2021-02-03T20:45:27.100" v="51" actId="20577"/>
        <pc:sldMkLst>
          <pc:docMk/>
          <pc:sldMk cId="3848078726" sldId="586"/>
        </pc:sldMkLst>
        <pc:spChg chg="mod">
          <ac:chgData name="Sawyer, Chuck" userId="S::chuck.sawyer@soundtransit.org::5266144b-e083-4119-a42a-facacc788114" providerId="AD" clId="Web-{2A02A5F8-31CF-4680-8449-2A9FFB4B1217}" dt="2021-02-03T20:45:27.100" v="51" actId="20577"/>
          <ac:spMkLst>
            <pc:docMk/>
            <pc:sldMk cId="3848078726" sldId="586"/>
            <ac:spMk id="3" creationId="{00000000-0000-0000-0000-000000000000}"/>
          </ac:spMkLst>
        </pc:spChg>
      </pc:sldChg>
    </pc:docChg>
  </pc:docChgLst>
  <pc:docChgLst>
    <pc:chgData name="Sawyer, Chuck" userId="S::chuck.sawyer@soundtransit.org::5266144b-e083-4119-a42a-facacc788114" providerId="AD" clId="Web-{2A4CD820-99DD-4A69-AD31-28B4D6208393}"/>
    <pc:docChg chg="modSld">
      <pc:chgData name="Sawyer, Chuck" userId="S::chuck.sawyer@soundtransit.org::5266144b-e083-4119-a42a-facacc788114" providerId="AD" clId="Web-{2A4CD820-99DD-4A69-AD31-28B4D6208393}" dt="2021-01-29T02:43:11.063" v="2" actId="20577"/>
      <pc:docMkLst>
        <pc:docMk/>
      </pc:docMkLst>
      <pc:sldChg chg="modSp">
        <pc:chgData name="Sawyer, Chuck" userId="S::chuck.sawyer@soundtransit.org::5266144b-e083-4119-a42a-facacc788114" providerId="AD" clId="Web-{2A4CD820-99DD-4A69-AD31-28B4D6208393}" dt="2021-01-29T02:43:11.063" v="2" actId="20577"/>
        <pc:sldMkLst>
          <pc:docMk/>
          <pc:sldMk cId="485082028" sldId="574"/>
        </pc:sldMkLst>
        <pc:spChg chg="mod">
          <ac:chgData name="Sawyer, Chuck" userId="S::chuck.sawyer@soundtransit.org::5266144b-e083-4119-a42a-facacc788114" providerId="AD" clId="Web-{2A4CD820-99DD-4A69-AD31-28B4D6208393}" dt="2021-01-29T02:43:11.063" v="2" actId="20577"/>
          <ac:spMkLst>
            <pc:docMk/>
            <pc:sldMk cId="485082028" sldId="574"/>
            <ac:spMk id="3" creationId="{00000000-0000-0000-0000-000000000000}"/>
          </ac:spMkLst>
        </pc:spChg>
      </pc:sldChg>
    </pc:docChg>
  </pc:docChgLst>
  <pc:docChgLst>
    <pc:chgData name="Wolterink, Lisa" userId="S::lisa.wolterink@soundtransit.org::6abc34bb-4e86-4837-ba21-ed17b6631b8e" providerId="AD" clId="Web-{0E1ECB6E-2172-4B11-AA71-575F0D267EC3}"/>
    <pc:docChg chg="modSld">
      <pc:chgData name="Wolterink, Lisa" userId="S::lisa.wolterink@soundtransit.org::6abc34bb-4e86-4837-ba21-ed17b6631b8e" providerId="AD" clId="Web-{0E1ECB6E-2172-4B11-AA71-575F0D267EC3}" dt="2021-01-27T18:55:18.111" v="106"/>
      <pc:docMkLst>
        <pc:docMk/>
      </pc:docMkLst>
      <pc:sldChg chg="modSp">
        <pc:chgData name="Wolterink, Lisa" userId="S::lisa.wolterink@soundtransit.org::6abc34bb-4e86-4837-ba21-ed17b6631b8e" providerId="AD" clId="Web-{0E1ECB6E-2172-4B11-AA71-575F0D267EC3}" dt="2021-01-27T18:55:18.111" v="106"/>
        <pc:sldMkLst>
          <pc:docMk/>
          <pc:sldMk cId="3691043063" sldId="555"/>
        </pc:sldMkLst>
        <pc:spChg chg="mod">
          <ac:chgData name="Wolterink, Lisa" userId="S::lisa.wolterink@soundtransit.org::6abc34bb-4e86-4837-ba21-ed17b6631b8e" providerId="AD" clId="Web-{0E1ECB6E-2172-4B11-AA71-575F0D267EC3}" dt="2021-01-27T18:53:55.236" v="65" actId="14100"/>
          <ac:spMkLst>
            <pc:docMk/>
            <pc:sldMk cId="3691043063" sldId="555"/>
            <ac:spMk id="4" creationId="{00000000-0000-0000-0000-000000000000}"/>
          </ac:spMkLst>
        </pc:spChg>
        <pc:graphicFrameChg chg="mod modGraphic">
          <ac:chgData name="Wolterink, Lisa" userId="S::lisa.wolterink@soundtransit.org::6abc34bb-4e86-4837-ba21-ed17b6631b8e" providerId="AD" clId="Web-{0E1ECB6E-2172-4B11-AA71-575F0D267EC3}" dt="2021-01-27T18:55:18.111" v="106"/>
          <ac:graphicFrameMkLst>
            <pc:docMk/>
            <pc:sldMk cId="3691043063" sldId="555"/>
            <ac:graphicFrameMk id="5" creationId="{01E409C5-A4D5-D241-8DA1-D385F03D9199}"/>
          </ac:graphicFrameMkLst>
        </pc:graphicFrameChg>
      </pc:sldChg>
    </pc:docChg>
  </pc:docChgLst>
  <pc:docChgLst>
    <pc:chgData name="Sawyer, Chuck" userId="S::chuck.sawyer@soundtransit.org::5266144b-e083-4119-a42a-facacc788114" providerId="AD" clId="Web-{1935063F-D179-40EC-A8A4-06F6E53A18E7}"/>
    <pc:docChg chg="modSld">
      <pc:chgData name="Sawyer, Chuck" userId="S::chuck.sawyer@soundtransit.org::5266144b-e083-4119-a42a-facacc788114" providerId="AD" clId="Web-{1935063F-D179-40EC-A8A4-06F6E53A18E7}" dt="2021-02-03T19:37:16.531" v="9" actId="20577"/>
      <pc:docMkLst>
        <pc:docMk/>
      </pc:docMkLst>
      <pc:sldChg chg="modSp">
        <pc:chgData name="Sawyer, Chuck" userId="S::chuck.sawyer@soundtransit.org::5266144b-e083-4119-a42a-facacc788114" providerId="AD" clId="Web-{1935063F-D179-40EC-A8A4-06F6E53A18E7}" dt="2021-02-03T19:37:16.531" v="9" actId="20577"/>
        <pc:sldMkLst>
          <pc:docMk/>
          <pc:sldMk cId="459110886" sldId="567"/>
        </pc:sldMkLst>
        <pc:spChg chg="mod">
          <ac:chgData name="Sawyer, Chuck" userId="S::chuck.sawyer@soundtransit.org::5266144b-e083-4119-a42a-facacc788114" providerId="AD" clId="Web-{1935063F-D179-40EC-A8A4-06F6E53A18E7}" dt="2021-02-03T19:37:16.531" v="9" actId="20577"/>
          <ac:spMkLst>
            <pc:docMk/>
            <pc:sldMk cId="459110886" sldId="567"/>
            <ac:spMk id="3" creationId="{00000000-0000-0000-0000-000000000000}"/>
          </ac:spMkLst>
        </pc:spChg>
      </pc:sldChg>
      <pc:sldChg chg="modSp">
        <pc:chgData name="Sawyer, Chuck" userId="S::chuck.sawyer@soundtransit.org::5266144b-e083-4119-a42a-facacc788114" providerId="AD" clId="Web-{1935063F-D179-40EC-A8A4-06F6E53A18E7}" dt="2021-02-03T19:35:18.282" v="0"/>
        <pc:sldMkLst>
          <pc:docMk/>
          <pc:sldMk cId="755081890" sldId="573"/>
        </pc:sldMkLst>
        <pc:graphicFrameChg chg="modGraphic">
          <ac:chgData name="Sawyer, Chuck" userId="S::chuck.sawyer@soundtransit.org::5266144b-e083-4119-a42a-facacc788114" providerId="AD" clId="Web-{1935063F-D179-40EC-A8A4-06F6E53A18E7}" dt="2021-02-03T19:35:18.282" v="0"/>
          <ac:graphicFrameMkLst>
            <pc:docMk/>
            <pc:sldMk cId="755081890" sldId="573"/>
            <ac:graphicFrameMk id="5" creationId="{00000000-0000-0000-0000-000000000000}"/>
          </ac:graphicFrameMkLst>
        </pc:graphicFrameChg>
      </pc:sldChg>
      <pc:sldChg chg="modSp">
        <pc:chgData name="Sawyer, Chuck" userId="S::chuck.sawyer@soundtransit.org::5266144b-e083-4119-a42a-facacc788114" providerId="AD" clId="Web-{1935063F-D179-40EC-A8A4-06F6E53A18E7}" dt="2021-02-03T19:36:21.828" v="5" actId="20577"/>
        <pc:sldMkLst>
          <pc:docMk/>
          <pc:sldMk cId="485082028" sldId="574"/>
        </pc:sldMkLst>
        <pc:spChg chg="mod">
          <ac:chgData name="Sawyer, Chuck" userId="S::chuck.sawyer@soundtransit.org::5266144b-e083-4119-a42a-facacc788114" providerId="AD" clId="Web-{1935063F-D179-40EC-A8A4-06F6E53A18E7}" dt="2021-02-03T19:36:21.828" v="5" actId="20577"/>
          <ac:spMkLst>
            <pc:docMk/>
            <pc:sldMk cId="485082028" sldId="574"/>
            <ac:spMk id="2" creationId="{00000000-0000-0000-0000-000000000000}"/>
          </ac:spMkLst>
        </pc:spChg>
      </pc:sldChg>
    </pc:docChg>
  </pc:docChgLst>
  <pc:docChgLst>
    <pc:chgData name="Wolterink, Lisa" userId="S::lisa.wolterink@soundtransit.org::6abc34bb-4e86-4837-ba21-ed17b6631b8e" providerId="AD" clId="Web-{03D13B98-0711-4792-B079-68C134CE67D9}"/>
    <pc:docChg chg="modSld">
      <pc:chgData name="Wolterink, Lisa" userId="S::lisa.wolterink@soundtransit.org::6abc34bb-4e86-4837-ba21-ed17b6631b8e" providerId="AD" clId="Web-{03D13B98-0711-4792-B079-68C134CE67D9}" dt="2020-10-08T22:31:56.411" v="168"/>
      <pc:docMkLst>
        <pc:docMk/>
      </pc:docMkLst>
      <pc:sldChg chg="modNotes">
        <pc:chgData name="Wolterink, Lisa" userId="S::lisa.wolterink@soundtransit.org::6abc34bb-4e86-4837-ba21-ed17b6631b8e" providerId="AD" clId="Web-{03D13B98-0711-4792-B079-68C134CE67D9}" dt="2020-10-08T22:31:56.411" v="168"/>
        <pc:sldMkLst>
          <pc:docMk/>
          <pc:sldMk cId="1789089230" sldId="525"/>
        </pc:sldMkLst>
      </pc:sldChg>
    </pc:docChg>
  </pc:docChgLst>
  <pc:docChgLst>
    <pc:chgData name="Wolterink, Lisa" userId="S::lisa.wolterink@soundtransit.org::6abc34bb-4e86-4837-ba21-ed17b6631b8e" providerId="AD" clId="Web-{B4AD5349-7D7A-4788-8500-92AA8FE9BFFC}"/>
    <pc:docChg chg="modSld">
      <pc:chgData name="Wolterink, Lisa" userId="S::lisa.wolterink@soundtransit.org::6abc34bb-4e86-4837-ba21-ed17b6631b8e" providerId="AD" clId="Web-{B4AD5349-7D7A-4788-8500-92AA8FE9BFFC}" dt="2020-10-09T17:44:23.882" v="97"/>
      <pc:docMkLst>
        <pc:docMk/>
      </pc:docMkLst>
      <pc:sldChg chg="modSp modNotes">
        <pc:chgData name="Wolterink, Lisa" userId="S::lisa.wolterink@soundtransit.org::6abc34bb-4e86-4837-ba21-ed17b6631b8e" providerId="AD" clId="Web-{B4AD5349-7D7A-4788-8500-92AA8FE9BFFC}" dt="2020-10-09T17:44:23.882" v="97"/>
        <pc:sldMkLst>
          <pc:docMk/>
          <pc:sldMk cId="2893624377" sldId="550"/>
        </pc:sldMkLst>
        <pc:spChg chg="mod">
          <ac:chgData name="Wolterink, Lisa" userId="S::lisa.wolterink@soundtransit.org::6abc34bb-4e86-4837-ba21-ed17b6631b8e" providerId="AD" clId="Web-{B4AD5349-7D7A-4788-8500-92AA8FE9BFFC}" dt="2020-10-09T17:43:32.945" v="80" actId="20577"/>
          <ac:spMkLst>
            <pc:docMk/>
            <pc:sldMk cId="2893624377" sldId="550"/>
            <ac:spMk id="3" creationId="{00000000-0000-0000-0000-000000000000}"/>
          </ac:spMkLst>
        </pc:spChg>
      </pc:sldChg>
    </pc:docChg>
  </pc:docChgLst>
  <pc:docChgLst>
    <pc:chgData name="Sawyer, Chuck" userId="S::chuck.sawyer@soundtransit.org::5266144b-e083-4119-a42a-facacc788114" providerId="AD" clId="Web-{2BD9375E-AC5A-47D3-8D7E-72DECAB64B20}"/>
    <pc:docChg chg="modSld">
      <pc:chgData name="Sawyer, Chuck" userId="S::chuck.sawyer@soundtransit.org::5266144b-e083-4119-a42a-facacc788114" providerId="AD" clId="Web-{2BD9375E-AC5A-47D3-8D7E-72DECAB64B20}" dt="2021-01-29T02:44:43.708" v="6" actId="20577"/>
      <pc:docMkLst>
        <pc:docMk/>
      </pc:docMkLst>
      <pc:sldChg chg="modSp">
        <pc:chgData name="Sawyer, Chuck" userId="S::chuck.sawyer@soundtransit.org::5266144b-e083-4119-a42a-facacc788114" providerId="AD" clId="Web-{2BD9375E-AC5A-47D3-8D7E-72DECAB64B20}" dt="2021-01-29T02:44:43.708" v="6" actId="20577"/>
        <pc:sldMkLst>
          <pc:docMk/>
          <pc:sldMk cId="485082028" sldId="574"/>
        </pc:sldMkLst>
        <pc:spChg chg="mod">
          <ac:chgData name="Sawyer, Chuck" userId="S::chuck.sawyer@soundtransit.org::5266144b-e083-4119-a42a-facacc788114" providerId="AD" clId="Web-{2BD9375E-AC5A-47D3-8D7E-72DECAB64B20}" dt="2021-01-29T02:44:43.708" v="6" actId="20577"/>
          <ac:spMkLst>
            <pc:docMk/>
            <pc:sldMk cId="485082028" sldId="574"/>
            <ac:spMk id="3" creationId="{00000000-0000-0000-0000-000000000000}"/>
          </ac:spMkLst>
        </pc:spChg>
      </pc:sldChg>
    </pc:docChg>
  </pc:docChgLst>
  <pc:docChgLst>
    <pc:chgData name="Ly, Nancy" userId="S::nancy.ly@soundtransit.org::829e7653-6cd9-4999-8067-fb6c3a332301" providerId="AD" clId="Web-{8D29F7F4-79B1-8FBB-59BE-DECF3A4712B8}"/>
    <pc:docChg chg="modSld">
      <pc:chgData name="Ly, Nancy" userId="S::nancy.ly@soundtransit.org::829e7653-6cd9-4999-8067-fb6c3a332301" providerId="AD" clId="Web-{8D29F7F4-79B1-8FBB-59BE-DECF3A4712B8}" dt="2021-01-13T21:12:46.482" v="77"/>
      <pc:docMkLst>
        <pc:docMk/>
      </pc:docMkLst>
      <pc:sldChg chg="modSp">
        <pc:chgData name="Ly, Nancy" userId="S::nancy.ly@soundtransit.org::829e7653-6cd9-4999-8067-fb6c3a332301" providerId="AD" clId="Web-{8D29F7F4-79B1-8FBB-59BE-DECF3A4712B8}" dt="2021-01-13T21:12:24.512" v="37"/>
        <pc:sldMkLst>
          <pc:docMk/>
          <pc:sldMk cId="1930529887" sldId="561"/>
        </pc:sldMkLst>
        <pc:graphicFrameChg chg="mod modGraphic">
          <ac:chgData name="Ly, Nancy" userId="S::nancy.ly@soundtransit.org::829e7653-6cd9-4999-8067-fb6c3a332301" providerId="AD" clId="Web-{8D29F7F4-79B1-8FBB-59BE-DECF3A4712B8}" dt="2021-01-13T21:12:24.512" v="37"/>
          <ac:graphicFrameMkLst>
            <pc:docMk/>
            <pc:sldMk cId="1930529887" sldId="561"/>
            <ac:graphicFrameMk id="5" creationId="{01E409C5-A4D5-D241-8DA1-D385F03D9199}"/>
          </ac:graphicFrameMkLst>
        </pc:graphicFrameChg>
      </pc:sldChg>
      <pc:sldChg chg="modSp">
        <pc:chgData name="Ly, Nancy" userId="S::nancy.ly@soundtransit.org::829e7653-6cd9-4999-8067-fb6c3a332301" providerId="AD" clId="Web-{8D29F7F4-79B1-8FBB-59BE-DECF3A4712B8}" dt="2021-01-13T21:12:46.482" v="77"/>
        <pc:sldMkLst>
          <pc:docMk/>
          <pc:sldMk cId="620140747" sldId="563"/>
        </pc:sldMkLst>
        <pc:graphicFrameChg chg="mod modGraphic">
          <ac:chgData name="Ly, Nancy" userId="S::nancy.ly@soundtransit.org::829e7653-6cd9-4999-8067-fb6c3a332301" providerId="AD" clId="Web-{8D29F7F4-79B1-8FBB-59BE-DECF3A4712B8}" dt="2021-01-13T21:12:46.482" v="77"/>
          <ac:graphicFrameMkLst>
            <pc:docMk/>
            <pc:sldMk cId="620140747" sldId="563"/>
            <ac:graphicFrameMk id="5" creationId="{01E409C5-A4D5-D241-8DA1-D385F03D9199}"/>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wrap="square" lIns="93324" tIns="46662" rIns="93324" bIns="46662" numCol="1" anchor="t" anchorCtr="0" compatLnSpc="1">
            <a:prstTxWarp prst="textNoShape">
              <a:avLst/>
            </a:prstTxWarp>
          </a:bodyPr>
          <a:lstStyle>
            <a:lvl1pPr algn="r">
              <a:defRPr sz="1200">
                <a:latin typeface="Calibri" charset="0"/>
              </a:defRPr>
            </a:lvl1pPr>
          </a:lstStyle>
          <a:p>
            <a:pPr>
              <a:defRPr/>
            </a:pPr>
            <a:fld id="{F000A042-A743-2C4C-AE1D-AA4B6E51894F}" type="datetimeFigureOut">
              <a:rPr lang="en-US"/>
              <a:pPr>
                <a:defRPr/>
              </a:pPr>
              <a:t>7/12/2021</a:t>
            </a:fld>
            <a:endParaRPr lang="en-US"/>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wrap="square" lIns="93324" tIns="46662" rIns="93324" bIns="46662" numCol="1" anchor="b" anchorCtr="0" compatLnSpc="1">
            <a:prstTxWarp prst="textNoShape">
              <a:avLst/>
            </a:prstTxWarp>
          </a:bodyPr>
          <a:lstStyle>
            <a:lvl1pPr algn="r">
              <a:defRPr sz="1200">
                <a:latin typeface="Calibri" charset="0"/>
              </a:defRPr>
            </a:lvl1pPr>
          </a:lstStyle>
          <a:p>
            <a:pPr>
              <a:defRPr/>
            </a:pPr>
            <a:fld id="{A83C7CD9-AD26-F040-8CE2-9B94C713552B}" type="slidenum">
              <a:rPr lang="en-US"/>
              <a:pPr>
                <a:defRPr/>
              </a:pPr>
              <a:t>‹#›</a:t>
            </a:fld>
            <a:endParaRPr lang="en-US"/>
          </a:p>
        </p:txBody>
      </p:sp>
    </p:spTree>
    <p:extLst>
      <p:ext uri="{BB962C8B-B14F-4D97-AF65-F5344CB8AC3E}">
        <p14:creationId xmlns:p14="http://schemas.microsoft.com/office/powerpoint/2010/main" val="8527216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978132" y="0"/>
            <a:ext cx="3043343" cy="465455"/>
          </a:xfrm>
          <a:prstGeom prst="rect">
            <a:avLst/>
          </a:prstGeom>
        </p:spPr>
        <p:txBody>
          <a:bodyPr vert="horz" wrap="square" lIns="93324" tIns="46662" rIns="93324" bIns="46662" numCol="1" anchor="t" anchorCtr="0" compatLnSpc="1">
            <a:prstTxWarp prst="textNoShape">
              <a:avLst/>
            </a:prstTxWarp>
          </a:bodyPr>
          <a:lstStyle>
            <a:lvl1pPr algn="r">
              <a:defRPr sz="1200">
                <a:latin typeface="Calibri" charset="0"/>
              </a:defRPr>
            </a:lvl1pPr>
          </a:lstStyle>
          <a:p>
            <a:pPr>
              <a:defRPr/>
            </a:pPr>
            <a:fld id="{9398A926-8D6B-164D-ACBA-15CB9D9CCF74}" type="datetimeFigureOut">
              <a:rPr lang="en-US"/>
              <a:pPr>
                <a:defRPr/>
              </a:pPr>
              <a:t>7/12/2021</a:t>
            </a:fld>
            <a:endParaRPr lang="en-US"/>
          </a:p>
        </p:txBody>
      </p:sp>
      <p:sp>
        <p:nvSpPr>
          <p:cNvPr id="4" name="Slide Image Placeholder 3"/>
          <p:cNvSpPr>
            <a:spLocks noGrp="1" noRot="1" noChangeAspect="1"/>
          </p:cNvSpPr>
          <p:nvPr>
            <p:ph type="sldImg" idx="2"/>
          </p:nvPr>
        </p:nvSpPr>
        <p:spPr>
          <a:xfrm>
            <a:off x="407988" y="698500"/>
            <a:ext cx="6207125" cy="3490913"/>
          </a:xfrm>
          <a:prstGeom prst="rect">
            <a:avLst/>
          </a:prstGeom>
          <a:noFill/>
          <a:ln w="12700">
            <a:solidFill>
              <a:prstClr val="black"/>
            </a:solidFill>
          </a:ln>
        </p:spPr>
        <p:txBody>
          <a:bodyPr vert="horz" lIns="93324" tIns="46662" rIns="93324" bIns="46662" rtlCol="0" anchor="ctr"/>
          <a:lstStyle/>
          <a:p>
            <a:pPr lvl="0"/>
            <a:endParaRPr lang="en-US" noProof="0"/>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wrap="square" lIns="93324" tIns="46662" rIns="93324" bIns="46662" numCol="1" anchor="b" anchorCtr="0" compatLnSpc="1">
            <a:prstTxWarp prst="textNoShape">
              <a:avLst/>
            </a:prstTxWarp>
          </a:bodyPr>
          <a:lstStyle>
            <a:lvl1pPr algn="r">
              <a:defRPr sz="1200">
                <a:latin typeface="Calibri" charset="0"/>
              </a:defRPr>
            </a:lvl1pPr>
          </a:lstStyle>
          <a:p>
            <a:pPr>
              <a:defRPr/>
            </a:pPr>
            <a:fld id="{B83DB7FA-C357-BD44-B313-15295D394820}" type="slidenum">
              <a:rPr lang="en-US"/>
              <a:pPr>
                <a:defRPr/>
              </a:pPr>
              <a:t>‹#›</a:t>
            </a:fld>
            <a:endParaRPr lang="en-US"/>
          </a:p>
        </p:txBody>
      </p:sp>
    </p:spTree>
    <p:extLst>
      <p:ext uri="{BB962C8B-B14F-4D97-AF65-F5344CB8AC3E}">
        <p14:creationId xmlns:p14="http://schemas.microsoft.com/office/powerpoint/2010/main" val="903082923"/>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1</a:t>
            </a:fld>
            <a:endParaRPr lang="en-US"/>
          </a:p>
        </p:txBody>
      </p:sp>
    </p:spTree>
    <p:extLst>
      <p:ext uri="{BB962C8B-B14F-4D97-AF65-F5344CB8AC3E}">
        <p14:creationId xmlns:p14="http://schemas.microsoft.com/office/powerpoint/2010/main" val="23062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1200" b="0" i="0" dirty="0" smtClean="0">
                <a:solidFill>
                  <a:schemeClr val="tx1"/>
                </a:solidFill>
                <a:ea typeface="ＭＳ Ｐゴシック"/>
                <a:cs typeface="Arial"/>
              </a:rPr>
              <a:t>Review background of Tacoma Link fares</a:t>
            </a:r>
          </a:p>
          <a:p>
            <a:pPr marL="342900" indent="-342900">
              <a:buFont typeface="Arial" panose="020B0604020202020204" pitchFamily="34" charset="0"/>
              <a:buChar char="•"/>
            </a:pPr>
            <a:r>
              <a:rPr lang="en-US" sz="1200" b="0" i="0" dirty="0" smtClean="0">
                <a:solidFill>
                  <a:schemeClr val="tx1"/>
                </a:solidFill>
                <a:ea typeface="ＭＳ Ｐゴシック"/>
                <a:cs typeface="Arial"/>
              </a:rPr>
              <a:t>Outline schedule</a:t>
            </a:r>
          </a:p>
          <a:p>
            <a:pPr marL="342900" indent="-342900">
              <a:buFont typeface="Arial" panose="020B0604020202020204" pitchFamily="34" charset="0"/>
              <a:buChar char="•"/>
            </a:pPr>
            <a:r>
              <a:rPr lang="en-US" sz="1200" b="0" i="0" dirty="0" smtClean="0">
                <a:solidFill>
                  <a:schemeClr val="tx1"/>
                </a:solidFill>
                <a:ea typeface="ＭＳ Ｐゴシック"/>
                <a:cs typeface="Arial"/>
              </a:rPr>
              <a:t>Review fare options </a:t>
            </a:r>
          </a:p>
          <a:p>
            <a:pPr marL="342900" indent="-342900">
              <a:buFont typeface="Arial" panose="020B0604020202020204" pitchFamily="34" charset="0"/>
              <a:buChar char="•"/>
            </a:pPr>
            <a:r>
              <a:rPr lang="en-US" sz="1200" b="0" i="0" dirty="0" smtClean="0">
                <a:solidFill>
                  <a:schemeClr val="tx1"/>
                </a:solidFill>
                <a:ea typeface="ＭＳ Ｐゴシック"/>
                <a:cs typeface="Arial"/>
              </a:rPr>
              <a:t>Ridership, revenue and </a:t>
            </a:r>
            <a:r>
              <a:rPr lang="en-US" sz="1200" b="0" i="0" dirty="0" err="1" smtClean="0">
                <a:solidFill>
                  <a:schemeClr val="tx1"/>
                </a:solidFill>
                <a:ea typeface="ＭＳ Ｐゴシック"/>
                <a:cs typeface="Arial"/>
              </a:rPr>
              <a:t>farebox</a:t>
            </a:r>
            <a:r>
              <a:rPr lang="en-US" sz="1200" b="0" i="0" dirty="0" smtClean="0">
                <a:solidFill>
                  <a:schemeClr val="tx1"/>
                </a:solidFill>
                <a:ea typeface="ＭＳ Ｐゴシック"/>
                <a:cs typeface="Arial"/>
              </a:rPr>
              <a:t> recovery estimates</a:t>
            </a:r>
            <a:endParaRPr lang="en-US" i="0" dirty="0"/>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2</a:t>
            </a:fld>
            <a:endParaRPr lang="en-US"/>
          </a:p>
        </p:txBody>
      </p:sp>
    </p:spTree>
    <p:extLst>
      <p:ext uri="{BB962C8B-B14F-4D97-AF65-F5344CB8AC3E}">
        <p14:creationId xmlns:p14="http://schemas.microsoft.com/office/powerpoint/2010/main" val="1281583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300"/>
              </a:spcBef>
              <a:buFont typeface="Arial,Sans-Serif"/>
              <a:buNone/>
            </a:pPr>
            <a:r>
              <a:rPr lang="en-US" i="0" dirty="0"/>
              <a:t>In 1999 the Sound</a:t>
            </a:r>
            <a:r>
              <a:rPr lang="en-US" i="0" baseline="0" dirty="0"/>
              <a:t> Transit Board Designated Tacoma Link as fare-free based on an analysis which concluded that the fare collection costs would exceed the revenues gained from charging fares.</a:t>
            </a:r>
          </a:p>
          <a:p>
            <a:pPr marL="0" indent="0">
              <a:spcBef>
                <a:spcPts val="300"/>
              </a:spcBef>
              <a:buFont typeface="Arial,Sans-Serif"/>
              <a:buNone/>
            </a:pPr>
            <a:endParaRPr lang="en-US" i="0" baseline="0" dirty="0"/>
          </a:p>
          <a:p>
            <a:r>
              <a:rPr lang="en-US" dirty="0">
                <a:solidFill>
                  <a:srgbClr val="002060"/>
                </a:solidFill>
              </a:rPr>
              <a:t>In 2013 the Sound</a:t>
            </a:r>
            <a:r>
              <a:rPr lang="en-US" baseline="0" dirty="0">
                <a:solidFill>
                  <a:srgbClr val="002060"/>
                </a:solidFill>
              </a:rPr>
              <a:t> Transit Board was presented with an updated analysis indicating that charging a base adult fare from $1.00 to $2.00 on Tacoma Link would generate sufficient revenue to cover the costs of fare collection plus provide additional funds to help offset the overall costs of Tacoma Link operations.</a:t>
            </a:r>
          </a:p>
          <a:p>
            <a:endParaRPr lang="en-US" baseline="0" dirty="0">
              <a:solidFill>
                <a:srgbClr val="002060"/>
              </a:solidFill>
            </a:endParaRPr>
          </a:p>
          <a:p>
            <a:r>
              <a:rPr lang="en-US" baseline="0" dirty="0">
                <a:solidFill>
                  <a:srgbClr val="002060"/>
                </a:solidFill>
              </a:rPr>
              <a:t>In 2014 through Motion  No M2014-36 the Board authorized an agreement with </a:t>
            </a:r>
            <a:r>
              <a:rPr lang="en-US" baseline="0" dirty="0" smtClean="0">
                <a:solidFill>
                  <a:srgbClr val="002060"/>
                </a:solidFill>
              </a:rPr>
              <a:t>the Downtown Tacoma Partnership </a:t>
            </a:r>
            <a:r>
              <a:rPr lang="en-US" baseline="0" dirty="0">
                <a:solidFill>
                  <a:srgbClr val="002060"/>
                </a:solidFill>
              </a:rPr>
              <a:t>to receive compensation to allow Tacoma Link service to operate as fare free until September 2016.</a:t>
            </a:r>
          </a:p>
          <a:p>
            <a:endParaRPr lang="en-US" baseline="0" dirty="0">
              <a:solidFill>
                <a:srgbClr val="002060"/>
              </a:solidFill>
            </a:endParaRPr>
          </a:p>
          <a:p>
            <a:r>
              <a:rPr lang="en-US" baseline="0" dirty="0">
                <a:solidFill>
                  <a:srgbClr val="002060"/>
                </a:solidFill>
              </a:rPr>
              <a:t>In 2016 the </a:t>
            </a:r>
            <a:r>
              <a:rPr lang="en-US" baseline="0" dirty="0" smtClean="0">
                <a:solidFill>
                  <a:srgbClr val="002060"/>
                </a:solidFill>
              </a:rPr>
              <a:t>Downtown Tacoma Partnership </a:t>
            </a:r>
            <a:r>
              <a:rPr lang="en-US" baseline="0" dirty="0">
                <a:solidFill>
                  <a:srgbClr val="002060"/>
                </a:solidFill>
              </a:rPr>
              <a:t>and Sound Transit entered into an agreement covering the period from September 2016 through the start of service of Tacoma Link Expansion to compensate Sound Transit for the net revenue of $29,000 per year in exchange for maintaining Tacoma Link as a complimentary service to riders.</a:t>
            </a:r>
          </a:p>
          <a:p>
            <a:endParaRPr lang="en-US" baseline="0" dirty="0">
              <a:solidFill>
                <a:srgbClr val="002060"/>
              </a:solidFill>
            </a:endParaRPr>
          </a:p>
          <a:p>
            <a:r>
              <a:rPr lang="en-US" baseline="0" dirty="0">
                <a:solidFill>
                  <a:srgbClr val="002060"/>
                </a:solidFill>
              </a:rPr>
              <a:t>Resolution R2016-10 called for a new action to be proposed to the Sound Transit Board prior to the opening of the Tacoma Link Expansion to establish fare levels.</a:t>
            </a:r>
            <a:endParaRPr lang="en-US" dirty="0">
              <a:solidFill>
                <a:srgbClr val="002060"/>
              </a:solidFill>
            </a:endParaRPr>
          </a:p>
          <a:p>
            <a:pPr marL="342900" indent="-342900">
              <a:spcBef>
                <a:spcPts val="300"/>
              </a:spcBef>
              <a:buFont typeface="Arial,Sans-Serif"/>
              <a:buChar char="•"/>
            </a:pPr>
            <a:endParaRPr lang="en-US"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3</a:t>
            </a:fld>
            <a:endParaRPr lang="en-US"/>
          </a:p>
        </p:txBody>
      </p:sp>
    </p:spTree>
    <p:extLst>
      <p:ext uri="{BB962C8B-B14F-4D97-AF65-F5344CB8AC3E}">
        <p14:creationId xmlns:p14="http://schemas.microsoft.com/office/powerpoint/2010/main" val="20608906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1200" b="0" i="0" dirty="0" smtClean="0">
                <a:solidFill>
                  <a:schemeClr val="tx1"/>
                </a:solidFill>
                <a:ea typeface="ＭＳ Ｐゴシック"/>
                <a:cs typeface="Arial"/>
              </a:rPr>
              <a:t>Spring/Summer 2021 – stakeholder outreach</a:t>
            </a:r>
          </a:p>
          <a:p>
            <a:pPr marL="342900" indent="-342900">
              <a:buFont typeface="Arial" panose="020B0604020202020204" pitchFamily="34" charset="0"/>
              <a:buChar char="•"/>
            </a:pPr>
            <a:r>
              <a:rPr lang="en-US" sz="1200" b="0" i="0" dirty="0" smtClean="0">
                <a:solidFill>
                  <a:schemeClr val="tx1"/>
                </a:solidFill>
                <a:ea typeface="ＭＳ Ｐゴシック"/>
                <a:cs typeface="Arial"/>
              </a:rPr>
              <a:t>July/August 2021 – public comment period</a:t>
            </a:r>
          </a:p>
          <a:p>
            <a:pPr marL="342900" indent="-342900">
              <a:buFont typeface="Arial" panose="020B0604020202020204" pitchFamily="34" charset="0"/>
              <a:buChar char="•"/>
            </a:pPr>
            <a:r>
              <a:rPr lang="en-US" sz="1200" b="0" i="0" dirty="0" smtClean="0">
                <a:solidFill>
                  <a:schemeClr val="tx1"/>
                </a:solidFill>
                <a:ea typeface="ＭＳ Ｐゴシック"/>
                <a:cs typeface="Arial"/>
              </a:rPr>
              <a:t>September/October 2021 – develop fare proposal </a:t>
            </a:r>
          </a:p>
          <a:p>
            <a:pPr marL="342900" indent="-342900">
              <a:buFont typeface="Arial" panose="020B0604020202020204" pitchFamily="34" charset="0"/>
              <a:buChar char="•"/>
            </a:pPr>
            <a:r>
              <a:rPr lang="en-US" sz="1200" b="0" i="0" dirty="0" smtClean="0">
                <a:solidFill>
                  <a:schemeClr val="tx1"/>
                </a:solidFill>
                <a:ea typeface="ＭＳ Ｐゴシック"/>
                <a:cs typeface="Arial"/>
              </a:rPr>
              <a:t>November 2021 – ST Board decision on fare rates</a:t>
            </a:r>
          </a:p>
          <a:p>
            <a:pPr marL="342900" indent="-342900">
              <a:buFont typeface="Arial" panose="020B0604020202020204" pitchFamily="34" charset="0"/>
              <a:buChar char="•"/>
            </a:pPr>
            <a:r>
              <a:rPr lang="en-US" sz="1200" b="0" i="0" dirty="0" smtClean="0">
                <a:ea typeface="ＭＳ Ｐゴシック"/>
                <a:cs typeface="Arial"/>
              </a:rPr>
              <a:t>May 2022 - Hilltop Extension Scheduled Opening – fares go into effect </a:t>
            </a:r>
            <a:endParaRPr lang="en-US" sz="1200" b="0" dirty="0" smtClean="0">
              <a:solidFill>
                <a:schemeClr val="tx1"/>
              </a:solidFill>
              <a:ea typeface="ＭＳ Ｐゴシック"/>
              <a:cs typeface="Arial"/>
            </a:endParaRPr>
          </a:p>
          <a:p>
            <a:pPr marL="342900" indent="-342900">
              <a:buFont typeface="Arial" panose="020B0604020202020204" pitchFamily="34" charset="0"/>
              <a:buChar char="•"/>
            </a:pPr>
            <a:endParaRPr lang="en-US" i="0" dirty="0"/>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4</a:t>
            </a:fld>
            <a:endParaRPr lang="en-US"/>
          </a:p>
        </p:txBody>
      </p:sp>
    </p:spTree>
    <p:extLst>
      <p:ext uri="{BB962C8B-B14F-4D97-AF65-F5344CB8AC3E}">
        <p14:creationId xmlns:p14="http://schemas.microsoft.com/office/powerpoint/2010/main" val="183622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5</a:t>
            </a:fld>
            <a:endParaRPr lang="en-US"/>
          </a:p>
        </p:txBody>
      </p:sp>
    </p:spTree>
    <p:extLst>
      <p:ext uri="{BB962C8B-B14F-4D97-AF65-F5344CB8AC3E}">
        <p14:creationId xmlns:p14="http://schemas.microsoft.com/office/powerpoint/2010/main" val="2887902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dirty="0">
              <a:solidFill>
                <a:schemeClr val="tx1"/>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83DB7FA-C357-BD44-B313-15295D394820}"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296812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dirty="0">
                <a:solidFill>
                  <a:srgbClr val="EF7622"/>
                </a:solidFill>
              </a:rPr>
              <a:t>Pros: This option</a:t>
            </a:r>
          </a:p>
          <a:p>
            <a:pPr marL="857250" marR="0" lvl="2" indent="-285750" algn="l" defTabSz="457200" rtl="0" eaLnBrk="0" fontAlgn="base" latinLnBrk="0" hangingPunct="0">
              <a:lnSpc>
                <a:spcPct val="100000"/>
              </a:lnSpc>
              <a:spcBef>
                <a:spcPts val="300"/>
              </a:spcBef>
              <a:spcAft>
                <a:spcPct val="0"/>
              </a:spcAft>
              <a:buClrTx/>
              <a:buSzTx/>
              <a:buFont typeface="Arial" panose="020B0604020202020204" pitchFamily="34" charset="0"/>
              <a:buChar char="•"/>
              <a:tabLst/>
              <a:defRPr/>
            </a:pPr>
            <a:r>
              <a:rPr lang="en-US" dirty="0">
                <a:latin typeface="+mn-lt"/>
                <a:ea typeface="ＭＳ Ｐゴシック"/>
                <a:cs typeface="+mn-cs"/>
              </a:rPr>
              <a:t>Simplifies fares for those</a:t>
            </a:r>
            <a:r>
              <a:rPr lang="en-US" baseline="0" dirty="0">
                <a:latin typeface="+mn-lt"/>
                <a:ea typeface="ＭＳ Ｐゴシック"/>
                <a:cs typeface="+mn-cs"/>
              </a:rPr>
              <a:t> </a:t>
            </a:r>
            <a:r>
              <a:rPr lang="en-US" dirty="0">
                <a:latin typeface="+mn-lt"/>
                <a:ea typeface="ＭＳ Ｐゴシック"/>
                <a:cs typeface="+mn-cs"/>
              </a:rPr>
              <a:t>adult PT riders who will be shifting to Tacoma Link from PT bus service, or who will be making transfer trips between PT bus &amp; Tacoma Link</a:t>
            </a:r>
          </a:p>
          <a:p>
            <a:pPr marL="857250" marR="0" lvl="2" indent="-285750" algn="l" defTabSz="457200" rtl="0" eaLnBrk="0" fontAlgn="base" latinLnBrk="0" hangingPunct="0">
              <a:lnSpc>
                <a:spcPct val="100000"/>
              </a:lnSpc>
              <a:spcBef>
                <a:spcPts val="300"/>
              </a:spcBef>
              <a:spcAft>
                <a:spcPct val="0"/>
              </a:spcAft>
              <a:buClrTx/>
              <a:buSzTx/>
              <a:buFont typeface="Arial" panose="020B0604020202020204" pitchFamily="34" charset="0"/>
              <a:buChar char="•"/>
              <a:tabLst/>
              <a:defRPr/>
            </a:pPr>
            <a:r>
              <a:rPr lang="en-US" dirty="0">
                <a:latin typeface="Arial"/>
                <a:ea typeface="ＭＳ Ｐゴシック"/>
              </a:rPr>
              <a:t>Simplifies fares for ORCA LIFT, Youth, </a:t>
            </a:r>
            <a:r>
              <a:rPr lang="en-US" dirty="0" err="1">
                <a:latin typeface="Arial"/>
                <a:ea typeface="ＭＳ Ｐゴシック"/>
              </a:rPr>
              <a:t>Sr</a:t>
            </a:r>
            <a:r>
              <a:rPr lang="en-US" dirty="0">
                <a:latin typeface="Arial"/>
                <a:ea typeface="ＭＳ Ｐゴシック"/>
              </a:rPr>
              <a:t>/Disabled riders transferring from other ST service by aligning these fares with ST</a:t>
            </a:r>
            <a:r>
              <a:rPr lang="en-US" baseline="0" dirty="0">
                <a:latin typeface="Arial"/>
                <a:ea typeface="ＭＳ Ｐゴシック"/>
              </a:rPr>
              <a:t> Express and Sounder fares </a:t>
            </a:r>
            <a:endParaRPr lang="en-US" dirty="0">
              <a:latin typeface="Arial"/>
              <a:ea typeface="ＭＳ Ｐゴシック"/>
              <a:cs typeface="Arial"/>
            </a:endParaRPr>
          </a:p>
          <a:p>
            <a:pPr marL="857250" lvl="2" indent="-285750">
              <a:spcBef>
                <a:spcPts val="300"/>
              </a:spcBef>
              <a:buFont typeface="Arial" panose="020B0604020202020204" pitchFamily="34" charset="0"/>
              <a:buChar char="•"/>
            </a:pPr>
            <a:endParaRPr lang="en-US" dirty="0">
              <a:latin typeface="+mn-lt"/>
              <a:ea typeface="ＭＳ Ｐゴシック"/>
              <a:cs typeface="+mn-cs"/>
            </a:endParaRPr>
          </a:p>
          <a:p>
            <a:pPr marL="857250" lvl="2" indent="-285750">
              <a:spcBef>
                <a:spcPts val="300"/>
              </a:spcBef>
              <a:buFont typeface="Arial" panose="020B0604020202020204" pitchFamily="34" charset="0"/>
              <a:buChar char="•"/>
            </a:pPr>
            <a:endParaRPr lang="en-US" dirty="0">
              <a:latin typeface="+mn-lt"/>
              <a:ea typeface="ＭＳ Ｐゴシック"/>
              <a:cs typeface="Arial"/>
            </a:endParaRPr>
          </a:p>
          <a:p>
            <a:pPr marL="857250" lvl="2" indent="-285750">
              <a:spcBef>
                <a:spcPts val="300"/>
              </a:spcBef>
              <a:buFont typeface="Arial" panose="020B0604020202020204" pitchFamily="34" charset="0"/>
              <a:buChar char="•"/>
            </a:pPr>
            <a:r>
              <a:rPr lang="en-US" dirty="0">
                <a:latin typeface="+mn-lt"/>
                <a:ea typeface="ＭＳ Ｐゴシック"/>
                <a:cs typeface="+mn-cs"/>
              </a:rPr>
              <a:t>Provides a reduced fare for low-income adult riders (ORCA LIFT)</a:t>
            </a:r>
            <a:endParaRPr lang="en-US" dirty="0">
              <a:latin typeface="+mn-lt"/>
              <a:ea typeface="ＭＳ Ｐゴシック"/>
              <a:cs typeface="Arial"/>
            </a:endParaRPr>
          </a:p>
          <a:p>
            <a:pPr marL="114300" lvl="1">
              <a:spcBef>
                <a:spcPts val="300"/>
              </a:spcBef>
            </a:pPr>
            <a:r>
              <a:rPr lang="en-US" sz="2000" b="1" dirty="0">
                <a:solidFill>
                  <a:srgbClr val="EF7622"/>
                </a:solidFill>
                <a:latin typeface="Arial"/>
                <a:ea typeface="ＭＳ Ｐゴシック"/>
              </a:rPr>
              <a:t>Cons:</a:t>
            </a:r>
            <a:endParaRPr lang="en-US" dirty="0"/>
          </a:p>
          <a:p>
            <a:pPr marL="742950" lvl="1" indent="-285750">
              <a:buFont typeface="Arial" panose="020B0604020202020204" pitchFamily="34" charset="0"/>
              <a:buChar char="•"/>
            </a:pPr>
            <a:r>
              <a:rPr lang="en-US" dirty="0">
                <a:latin typeface="Arial"/>
                <a:ea typeface="ＭＳ Ｐゴシック"/>
              </a:rPr>
              <a:t>Would not align with the base Adult fare on ST’s mainline Link </a:t>
            </a:r>
            <a:r>
              <a:rPr lang="en-US" dirty="0" smtClean="0">
                <a:latin typeface="Arial"/>
                <a:ea typeface="ＭＳ Ｐゴシック"/>
              </a:rPr>
              <a:t>system</a:t>
            </a:r>
            <a:endParaRPr lang="en-US" dirty="0">
              <a:latin typeface="Arial"/>
              <a:ea typeface="ＭＳ Ｐゴシック"/>
            </a:endParaRPr>
          </a:p>
          <a:p>
            <a:pPr marL="742950" lvl="1" indent="-285750">
              <a:buFont typeface="Arial" panose="020B0604020202020204" pitchFamily="34" charset="0"/>
              <a:buChar char="•"/>
            </a:pPr>
            <a:r>
              <a:rPr lang="en-US" dirty="0"/>
              <a:t>Would raise issue of whether future Tacoma Link fares are to be tied to PT fares or set separately by ST Board</a:t>
            </a:r>
          </a:p>
          <a:p>
            <a:pPr lvl="1"/>
            <a:endParaRPr lang="en-US" sz="2000" b="1" dirty="0">
              <a:solidFill>
                <a:srgbClr val="EF7622"/>
              </a:solidFill>
            </a:endParaRPr>
          </a:p>
          <a:p>
            <a:endParaRPr lang="en-US" dirty="0">
              <a:cs typeface="Calibri"/>
            </a:endParaRPr>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7</a:t>
            </a:fld>
            <a:endParaRPr lang="en-US"/>
          </a:p>
        </p:txBody>
      </p:sp>
    </p:spTree>
    <p:extLst>
      <p:ext uri="{BB962C8B-B14F-4D97-AF65-F5344CB8AC3E}">
        <p14:creationId xmlns:p14="http://schemas.microsoft.com/office/powerpoint/2010/main" val="878608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a:solidFill>
                  <a:srgbClr val="EF7622"/>
                </a:solidFill>
              </a:rPr>
              <a:t>Pros:</a:t>
            </a:r>
          </a:p>
          <a:p>
            <a:pPr marL="857250" lvl="2" indent="-285750">
              <a:spcBef>
                <a:spcPts val="300"/>
              </a:spcBef>
              <a:buFont typeface="Arial" panose="020B0604020202020204" pitchFamily="34" charset="0"/>
              <a:buChar char="•"/>
            </a:pPr>
            <a:r>
              <a:rPr lang="en-US">
                <a:latin typeface="Arial"/>
                <a:ea typeface="ＭＳ Ｐゴシック"/>
              </a:rPr>
              <a:t>Simplifies fares for riders transferring from other ST service by aligning with other ST fares, particularly the flat fares for ORCA LIFT, Youth and </a:t>
            </a:r>
            <a:r>
              <a:rPr lang="en-US" err="1">
                <a:latin typeface="Arial"/>
                <a:ea typeface="ＭＳ Ｐゴシック"/>
              </a:rPr>
              <a:t>Sr</a:t>
            </a:r>
            <a:r>
              <a:rPr lang="en-US">
                <a:latin typeface="Arial"/>
                <a:ea typeface="ＭＳ Ｐゴシック"/>
              </a:rPr>
              <a:t>/Disabled riders</a:t>
            </a:r>
            <a:endParaRPr lang="en-US">
              <a:latin typeface="Arial"/>
              <a:ea typeface="ＭＳ Ｐゴシック"/>
              <a:cs typeface="Arial"/>
            </a:endParaRPr>
          </a:p>
          <a:p>
            <a:pPr marL="857250" lvl="2" indent="-285750">
              <a:spcBef>
                <a:spcPts val="300"/>
              </a:spcBef>
              <a:buFont typeface="Arial" panose="020B0604020202020204" pitchFamily="34" charset="0"/>
              <a:buChar char="•"/>
            </a:pPr>
            <a:r>
              <a:rPr lang="en-US">
                <a:latin typeface="+mn-lt"/>
                <a:ea typeface="ＭＳ Ｐゴシック"/>
                <a:cs typeface="+mn-cs"/>
              </a:rPr>
              <a:t>Provides a reduced fare for low-income adult riders (ORCA LIFT)</a:t>
            </a:r>
            <a:endParaRPr lang="en-US">
              <a:latin typeface="+mn-lt"/>
              <a:ea typeface="ＭＳ Ｐゴシック"/>
              <a:cs typeface="Arial"/>
            </a:endParaRPr>
          </a:p>
          <a:p>
            <a:pPr marL="571500" lvl="2">
              <a:spcBef>
                <a:spcPts val="300"/>
              </a:spcBef>
            </a:pPr>
            <a:endParaRPr lang="en-US">
              <a:solidFill>
                <a:srgbClr val="1F2F51"/>
              </a:solidFill>
              <a:latin typeface="Arial"/>
              <a:ea typeface="ＭＳ Ｐゴシック"/>
            </a:endParaRPr>
          </a:p>
          <a:p>
            <a:r>
              <a:rPr lang="en-US" sz="2000" b="1">
                <a:solidFill>
                  <a:srgbClr val="EF7622"/>
                </a:solidFill>
                <a:latin typeface="Arial"/>
                <a:ea typeface="ＭＳ Ｐゴシック"/>
              </a:rPr>
              <a:t>Cons:</a:t>
            </a:r>
            <a:endParaRPr lang="en-US"/>
          </a:p>
          <a:p>
            <a:pPr marL="857250" lvl="2" indent="-285750">
              <a:spcBef>
                <a:spcPts val="300"/>
              </a:spcBef>
              <a:buFont typeface="Arial" panose="020B0604020202020204" pitchFamily="34" charset="0"/>
              <a:buChar char="•"/>
            </a:pPr>
            <a:r>
              <a:rPr lang="en-US">
                <a:latin typeface="Arial"/>
                <a:ea typeface="ＭＳ Ｐゴシック"/>
              </a:rPr>
              <a:t>Results in a fare increase and complicates fare payment for full fare Adult and Youth riders shifting to Tacoma Link from PT bus service, or for riders making transfer trips between PT bus and Tacoma Link</a:t>
            </a:r>
          </a:p>
          <a:p>
            <a:endParaRPr lang="en-US">
              <a:cs typeface="Calibri"/>
            </a:endParaRPr>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8</a:t>
            </a:fld>
            <a:endParaRPr lang="en-US"/>
          </a:p>
        </p:txBody>
      </p:sp>
    </p:spTree>
    <p:extLst>
      <p:ext uri="{BB962C8B-B14F-4D97-AF65-F5344CB8AC3E}">
        <p14:creationId xmlns:p14="http://schemas.microsoft.com/office/powerpoint/2010/main" val="35533483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eck 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B7CCAA-40A7-0B41-B4D5-F053BD9E30F2}"/>
              </a:ext>
            </a:extLst>
          </p:cNvPr>
          <p:cNvSpPr/>
          <p:nvPr userDrawn="1"/>
        </p:nvSpPr>
        <p:spPr>
          <a:xfrm>
            <a:off x="0" y="0"/>
            <a:ext cx="9144000" cy="514350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32177" y="4400550"/>
            <a:ext cx="2171699" cy="334108"/>
          </a:xfrm>
          <a:prstGeom prst="rect">
            <a:avLst/>
          </a:prstGeom>
        </p:spPr>
      </p:pic>
      <p:sp>
        <p:nvSpPr>
          <p:cNvPr id="9" name="Text Placeholder 2"/>
          <p:cNvSpPr>
            <a:spLocks noGrp="1"/>
          </p:cNvSpPr>
          <p:nvPr>
            <p:ph type="body" sz="quarter" idx="10" hasCustomPrompt="1"/>
          </p:nvPr>
        </p:nvSpPr>
        <p:spPr>
          <a:xfrm>
            <a:off x="886966" y="1123950"/>
            <a:ext cx="7723634" cy="792222"/>
          </a:xfrm>
          <a:prstGeom prst="rect">
            <a:avLst/>
          </a:prstGeom>
        </p:spPr>
        <p:txBody>
          <a:bodyPr/>
          <a:lstStyle>
            <a:lvl1pPr algn="r">
              <a:defRPr sz="4800" b="1" i="1" baseline="0">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Presentation title</a:t>
            </a:r>
          </a:p>
        </p:txBody>
      </p:sp>
      <p:sp>
        <p:nvSpPr>
          <p:cNvPr id="11" name="Text Placeholder 2">
            <a:extLst>
              <a:ext uri="{FF2B5EF4-FFF2-40B4-BE49-F238E27FC236}">
                <a16:creationId xmlns:a16="http://schemas.microsoft.com/office/drawing/2014/main" id="{9BEA3361-5263-9D4A-B711-6E797C300F83}"/>
              </a:ext>
            </a:extLst>
          </p:cNvPr>
          <p:cNvSpPr>
            <a:spLocks noGrp="1"/>
          </p:cNvSpPr>
          <p:nvPr>
            <p:ph type="body" sz="quarter" idx="11" hasCustomPrompt="1"/>
          </p:nvPr>
        </p:nvSpPr>
        <p:spPr>
          <a:xfrm>
            <a:off x="880242" y="2031627"/>
            <a:ext cx="7723634" cy="616323"/>
          </a:xfrm>
          <a:prstGeom prst="rect">
            <a:avLst/>
          </a:prstGeom>
        </p:spPr>
        <p:txBody>
          <a:bodyPr/>
          <a:lstStyle>
            <a:lvl1pPr algn="r">
              <a:defRPr sz="3200" b="0" i="1" baseline="0">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Subtitle</a:t>
            </a:r>
          </a:p>
        </p:txBody>
      </p:sp>
      <p:sp>
        <p:nvSpPr>
          <p:cNvPr id="15" name="Text Placeholder 2">
            <a:extLst>
              <a:ext uri="{FF2B5EF4-FFF2-40B4-BE49-F238E27FC236}">
                <a16:creationId xmlns:a16="http://schemas.microsoft.com/office/drawing/2014/main" id="{9EC95C49-C071-CF4C-A459-A2E8844A2975}"/>
              </a:ext>
            </a:extLst>
          </p:cNvPr>
          <p:cNvSpPr>
            <a:spLocks noGrp="1"/>
          </p:cNvSpPr>
          <p:nvPr>
            <p:ph type="body" sz="quarter" idx="12" hasCustomPrompt="1"/>
          </p:nvPr>
        </p:nvSpPr>
        <p:spPr>
          <a:xfrm>
            <a:off x="7288306" y="2724150"/>
            <a:ext cx="1315570" cy="405653"/>
          </a:xfrm>
          <a:prstGeom prst="rect">
            <a:avLst/>
          </a:prstGeom>
        </p:spPr>
        <p:txBody>
          <a:bodyPr/>
          <a:lstStyle>
            <a:lvl1pPr algn="r">
              <a:defRPr sz="2000" b="0" i="1" baseline="0">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12/05/18</a:t>
            </a:r>
          </a:p>
        </p:txBody>
      </p:sp>
    </p:spTree>
    <p:extLst>
      <p:ext uri="{BB962C8B-B14F-4D97-AF65-F5344CB8AC3E}">
        <p14:creationId xmlns:p14="http://schemas.microsoft.com/office/powerpoint/2010/main" val="2772014193"/>
      </p:ext>
    </p:extLst>
  </p:cSld>
  <p:clrMapOvr>
    <a:masterClrMapping/>
  </p:clrMapOvr>
  <p:extLst>
    <p:ext uri="{DCECCB84-F9BA-43D5-87BE-67443E8EF086}">
      <p15:sldGuideLst xmlns:p15="http://schemas.microsoft.com/office/powerpoint/2012/main">
        <p15:guide id="1" pos="5424">
          <p15:clr>
            <a:srgbClr val="FBAE40"/>
          </p15:clr>
        </p15:guide>
        <p15:guide id="2" orient="horz">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5A54E-680E-1945-A8BD-87683677F80E}"/>
              </a:ext>
            </a:extLst>
          </p:cNvPr>
          <p:cNvSpPr/>
          <p:nvPr userDrawn="1"/>
        </p:nvSpPr>
        <p:spPr>
          <a:xfrm>
            <a:off x="0" y="-6156"/>
            <a:ext cx="9144000" cy="5149655"/>
          </a:xfrm>
          <a:prstGeom prst="rect">
            <a:avLst/>
          </a:prstGeom>
          <a:solidFill>
            <a:srgbClr val="0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A5681DE3-9C13-7B45-913E-85AF6B8155C9}"/>
              </a:ext>
            </a:extLst>
          </p:cNvPr>
          <p:cNvSpPr>
            <a:spLocks noGrp="1"/>
          </p:cNvSpPr>
          <p:nvPr>
            <p:ph type="body" sz="quarter" idx="11" hasCustomPrompt="1"/>
          </p:nvPr>
        </p:nvSpPr>
        <p:spPr>
          <a:xfrm>
            <a:off x="609600" y="1581150"/>
            <a:ext cx="8153399" cy="838200"/>
          </a:xfrm>
          <a:prstGeom prst="rect">
            <a:avLst/>
          </a:prstGeom>
        </p:spPr>
        <p:txBody>
          <a:bodyPr/>
          <a:lstStyle>
            <a:lvl1pPr algn="ctr">
              <a:defRPr sz="4400" b="1" i="1">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Section title</a:t>
            </a:r>
          </a:p>
        </p:txBody>
      </p:sp>
    </p:spTree>
    <p:extLst>
      <p:ext uri="{BB962C8B-B14F-4D97-AF65-F5344CB8AC3E}">
        <p14:creationId xmlns:p14="http://schemas.microsoft.com/office/powerpoint/2010/main" val="4206304843"/>
      </p:ext>
    </p:extLst>
  </p:cSld>
  <p:clrMapOvr>
    <a:masterClrMapping/>
  </p:clrMapOvr>
  <p:extLst>
    <p:ext uri="{DCECCB84-F9BA-43D5-87BE-67443E8EF086}">
      <p15:sldGuideLst xmlns:p15="http://schemas.microsoft.com/office/powerpoint/2012/main">
        <p15:guide id="1" orient="horz" pos="18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oran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5A54E-680E-1945-A8BD-87683677F80E}"/>
              </a:ext>
            </a:extLst>
          </p:cNvPr>
          <p:cNvSpPr/>
          <p:nvPr userDrawn="1"/>
        </p:nvSpPr>
        <p:spPr>
          <a:xfrm>
            <a:off x="0" y="0"/>
            <a:ext cx="9144000" cy="5149655"/>
          </a:xfrm>
          <a:prstGeom prst="rect">
            <a:avLst/>
          </a:prstGeom>
          <a:solidFill>
            <a:srgbClr val="EF76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A5681DE3-9C13-7B45-913E-85AF6B8155C9}"/>
              </a:ext>
            </a:extLst>
          </p:cNvPr>
          <p:cNvSpPr>
            <a:spLocks noGrp="1"/>
          </p:cNvSpPr>
          <p:nvPr>
            <p:ph type="body" sz="quarter" idx="11" hasCustomPrompt="1"/>
          </p:nvPr>
        </p:nvSpPr>
        <p:spPr>
          <a:xfrm>
            <a:off x="609600" y="1581150"/>
            <a:ext cx="8153399" cy="838200"/>
          </a:xfrm>
          <a:prstGeom prst="rect">
            <a:avLst/>
          </a:prstGeom>
        </p:spPr>
        <p:txBody>
          <a:bodyPr/>
          <a:lstStyle>
            <a:lvl1pPr algn="ctr">
              <a:defRPr sz="4400" b="1" i="1">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Section title</a:t>
            </a:r>
          </a:p>
        </p:txBody>
      </p:sp>
    </p:spTree>
    <p:extLst>
      <p:ext uri="{BB962C8B-B14F-4D97-AF65-F5344CB8AC3E}">
        <p14:creationId xmlns:p14="http://schemas.microsoft.com/office/powerpoint/2010/main" val="40878358"/>
      </p:ext>
    </p:extLst>
  </p:cSld>
  <p:clrMapOvr>
    <a:masterClrMapping/>
  </p:clrMapOvr>
  <p:extLst>
    <p:ext uri="{DCECCB84-F9BA-43D5-87BE-67443E8EF086}">
      <p15:sldGuideLst xmlns:p15="http://schemas.microsoft.com/office/powerpoint/2012/main">
        <p15:guide id="1" orient="horz" pos="18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27006-0ADB-AC45-B594-99BFD5854326}"/>
              </a:ext>
            </a:extLst>
          </p:cNvPr>
          <p:cNvSpPr>
            <a:spLocks noGrp="1"/>
          </p:cNvSpPr>
          <p:nvPr>
            <p:ph type="title"/>
          </p:nvPr>
        </p:nvSpPr>
        <p:spPr>
          <a:xfrm>
            <a:off x="628650" y="274639"/>
            <a:ext cx="7886700" cy="620712"/>
          </a:xfrm>
          <a:prstGeom prst="rect">
            <a:avLst/>
          </a:prstGeom>
        </p:spPr>
        <p:txBody>
          <a:bodyPr/>
          <a:lstStyle>
            <a:lvl1pPr>
              <a:defRPr i="1">
                <a:solidFill>
                  <a:srgbClr val="007297"/>
                </a:solidFill>
              </a:defRPr>
            </a:lvl1pPr>
          </a:lstStyle>
          <a:p>
            <a:r>
              <a:rPr lang="en-US"/>
              <a:t>Click to edit Master title style</a:t>
            </a:r>
          </a:p>
        </p:txBody>
      </p:sp>
      <p:sp>
        <p:nvSpPr>
          <p:cNvPr id="4" name="Text Placeholder 3">
            <a:extLst>
              <a:ext uri="{FF2B5EF4-FFF2-40B4-BE49-F238E27FC236}">
                <a16:creationId xmlns:a16="http://schemas.microsoft.com/office/drawing/2014/main" id="{205277FA-A092-C143-8676-D73A96E84C37}"/>
              </a:ext>
            </a:extLst>
          </p:cNvPr>
          <p:cNvSpPr>
            <a:spLocks noGrp="1"/>
          </p:cNvSpPr>
          <p:nvPr>
            <p:ph type="body" sz="quarter" idx="10" hasCustomPrompt="1"/>
          </p:nvPr>
        </p:nvSpPr>
        <p:spPr>
          <a:xfrm>
            <a:off x="628650" y="1123950"/>
            <a:ext cx="7886700" cy="1676400"/>
          </a:xfrm>
          <a:prstGeom prst="rect">
            <a:avLst/>
          </a:prstGeom>
        </p:spPr>
        <p:txBody>
          <a:bodyPr/>
          <a:lstStyle>
            <a:lvl1pPr>
              <a:defRPr sz="2400" b="1" i="1">
                <a:solidFill>
                  <a:srgbClr val="EF7622"/>
                </a:solidFill>
              </a:defRPr>
            </a:lvl1pPr>
            <a:lvl2pPr marL="0" indent="0">
              <a:buFontTx/>
              <a:buNone/>
              <a:defRPr sz="2400" b="1" i="1">
                <a:solidFill>
                  <a:srgbClr val="EF7622"/>
                </a:solidFill>
              </a:defRPr>
            </a:lvl2pPr>
            <a:lvl3pPr marL="571500" indent="-342900">
              <a:buFont typeface="Arial" panose="020B0604020202020204" pitchFamily="34" charset="0"/>
              <a:buChar char="•"/>
              <a:defRPr/>
            </a:lvl3pPr>
          </a:lstStyle>
          <a:p>
            <a:pPr lvl="1"/>
            <a:r>
              <a:rPr lang="en-US"/>
              <a:t>Second level</a:t>
            </a:r>
          </a:p>
          <a:p>
            <a:pPr lvl="2"/>
            <a:r>
              <a:rPr lang="en-US"/>
              <a:t>Third level</a:t>
            </a:r>
          </a:p>
        </p:txBody>
      </p:sp>
      <p:sp>
        <p:nvSpPr>
          <p:cNvPr id="5" name="Rectangle 4">
            <a:extLst>
              <a:ext uri="{FF2B5EF4-FFF2-40B4-BE49-F238E27FC236}">
                <a16:creationId xmlns:a16="http://schemas.microsoft.com/office/drawing/2014/main" id="{8A7F7EA1-0B2E-D843-B233-B9ECBE713A73}"/>
              </a:ext>
            </a:extLst>
          </p:cNvPr>
          <p:cNvSpPr/>
          <p:nvPr userDrawn="1"/>
        </p:nvSpPr>
        <p:spPr>
          <a:xfrm>
            <a:off x="18011" y="4629150"/>
            <a:ext cx="9144000" cy="51435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0FC4CE0-7B7E-8C4C-8408-00ECC37677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43800" y="4758104"/>
            <a:ext cx="1399472" cy="215303"/>
          </a:xfrm>
          <a:prstGeom prst="rect">
            <a:avLst/>
          </a:prstGeom>
        </p:spPr>
      </p:pic>
      <p:sp>
        <p:nvSpPr>
          <p:cNvPr id="7" name="TextBox 6">
            <a:extLst>
              <a:ext uri="{FF2B5EF4-FFF2-40B4-BE49-F238E27FC236}">
                <a16:creationId xmlns:a16="http://schemas.microsoft.com/office/drawing/2014/main" id="{4AD98672-932C-C741-A78D-0A59A48D49CB}"/>
              </a:ext>
            </a:extLst>
          </p:cNvPr>
          <p:cNvSpPr txBox="1"/>
          <p:nvPr userDrawn="1"/>
        </p:nvSpPr>
        <p:spPr>
          <a:xfrm>
            <a:off x="152400" y="4732436"/>
            <a:ext cx="838200" cy="276999"/>
          </a:xfrm>
          <a:prstGeom prst="rect">
            <a:avLst/>
          </a:prstGeom>
          <a:noFill/>
        </p:spPr>
        <p:txBody>
          <a:bodyPr wrap="square" rtlCol="0">
            <a:spAutoFit/>
          </a:bodyPr>
          <a:lstStyle/>
          <a:p>
            <a:fld id="{92EFBB39-EDAD-124B-90FA-D053390A9790}" type="slidenum">
              <a:rPr lang="en-US" sz="1200" smtClean="0">
                <a:solidFill>
                  <a:schemeClr val="bg1"/>
                </a:solidFill>
              </a:rPr>
              <a:t>‹#›</a:t>
            </a:fld>
            <a:endParaRPr lang="en-US" sz="1200">
              <a:solidFill>
                <a:schemeClr val="bg1"/>
              </a:solidFill>
            </a:endParaRPr>
          </a:p>
        </p:txBody>
      </p:sp>
    </p:spTree>
    <p:extLst>
      <p:ext uri="{BB962C8B-B14F-4D97-AF65-F5344CB8AC3E}">
        <p14:creationId xmlns:p14="http://schemas.microsoft.com/office/powerpoint/2010/main" val="3809261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 with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27006-0ADB-AC45-B594-99BFD5854326}"/>
              </a:ext>
            </a:extLst>
          </p:cNvPr>
          <p:cNvSpPr>
            <a:spLocks noGrp="1"/>
          </p:cNvSpPr>
          <p:nvPr>
            <p:ph type="title"/>
          </p:nvPr>
        </p:nvSpPr>
        <p:spPr>
          <a:xfrm>
            <a:off x="628650" y="274639"/>
            <a:ext cx="7886700" cy="620712"/>
          </a:xfrm>
          <a:prstGeom prst="rect">
            <a:avLst/>
          </a:prstGeom>
        </p:spPr>
        <p:txBody>
          <a:bodyPr/>
          <a:lstStyle>
            <a:lvl1pPr>
              <a:defRPr i="1">
                <a:solidFill>
                  <a:srgbClr val="007297"/>
                </a:solidFill>
              </a:defRPr>
            </a:lvl1pPr>
          </a:lstStyle>
          <a:p>
            <a:r>
              <a:rPr lang="en-US"/>
              <a:t>Click to edit Master title style</a:t>
            </a:r>
          </a:p>
        </p:txBody>
      </p:sp>
      <p:sp>
        <p:nvSpPr>
          <p:cNvPr id="4" name="Text Placeholder 3">
            <a:extLst>
              <a:ext uri="{FF2B5EF4-FFF2-40B4-BE49-F238E27FC236}">
                <a16:creationId xmlns:a16="http://schemas.microsoft.com/office/drawing/2014/main" id="{205277FA-A092-C143-8676-D73A96E84C37}"/>
              </a:ext>
            </a:extLst>
          </p:cNvPr>
          <p:cNvSpPr>
            <a:spLocks noGrp="1"/>
          </p:cNvSpPr>
          <p:nvPr>
            <p:ph type="body" sz="quarter" idx="10" hasCustomPrompt="1"/>
          </p:nvPr>
        </p:nvSpPr>
        <p:spPr>
          <a:xfrm>
            <a:off x="628650" y="998637"/>
            <a:ext cx="7886700" cy="1676400"/>
          </a:xfrm>
          <a:prstGeom prst="rect">
            <a:avLst/>
          </a:prstGeom>
        </p:spPr>
        <p:txBody>
          <a:bodyPr/>
          <a:lstStyle>
            <a:lvl1pPr>
              <a:defRPr sz="2400" b="1" i="1">
                <a:solidFill>
                  <a:srgbClr val="EF7622"/>
                </a:solidFill>
              </a:defRPr>
            </a:lvl1pPr>
            <a:lvl2pPr marL="0" indent="0">
              <a:buFontTx/>
              <a:buNone/>
              <a:defRPr sz="2400" b="1" i="1">
                <a:solidFill>
                  <a:srgbClr val="EF7622"/>
                </a:solidFill>
              </a:defRPr>
            </a:lvl2pPr>
            <a:lvl3pPr marL="571500" indent="-342900">
              <a:buFont typeface="Arial" panose="020B0604020202020204" pitchFamily="34" charset="0"/>
              <a:buChar char="•"/>
              <a:defRPr/>
            </a:lvl3pPr>
          </a:lstStyle>
          <a:p>
            <a:pPr lvl="1"/>
            <a:r>
              <a:rPr lang="en-US"/>
              <a:t>Second level</a:t>
            </a:r>
          </a:p>
          <a:p>
            <a:pPr lvl="2"/>
            <a:r>
              <a:rPr lang="en-US"/>
              <a:t>Third level</a:t>
            </a:r>
          </a:p>
        </p:txBody>
      </p:sp>
      <p:sp>
        <p:nvSpPr>
          <p:cNvPr id="5" name="Rectangle 4">
            <a:extLst>
              <a:ext uri="{FF2B5EF4-FFF2-40B4-BE49-F238E27FC236}">
                <a16:creationId xmlns:a16="http://schemas.microsoft.com/office/drawing/2014/main" id="{8A7F7EA1-0B2E-D843-B233-B9ECBE713A73}"/>
              </a:ext>
            </a:extLst>
          </p:cNvPr>
          <p:cNvSpPr/>
          <p:nvPr userDrawn="1"/>
        </p:nvSpPr>
        <p:spPr>
          <a:xfrm>
            <a:off x="18011" y="4629150"/>
            <a:ext cx="9144000" cy="51435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0FC4CE0-7B7E-8C4C-8408-00ECC37677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43800" y="4758104"/>
            <a:ext cx="1399472" cy="215303"/>
          </a:xfrm>
          <a:prstGeom prst="rect">
            <a:avLst/>
          </a:prstGeom>
        </p:spPr>
      </p:pic>
      <p:sp>
        <p:nvSpPr>
          <p:cNvPr id="7" name="TextBox 6">
            <a:extLst>
              <a:ext uri="{FF2B5EF4-FFF2-40B4-BE49-F238E27FC236}">
                <a16:creationId xmlns:a16="http://schemas.microsoft.com/office/drawing/2014/main" id="{4AD98672-932C-C741-A78D-0A59A48D49CB}"/>
              </a:ext>
            </a:extLst>
          </p:cNvPr>
          <p:cNvSpPr txBox="1"/>
          <p:nvPr userDrawn="1"/>
        </p:nvSpPr>
        <p:spPr>
          <a:xfrm>
            <a:off x="152400" y="4732436"/>
            <a:ext cx="838200" cy="276999"/>
          </a:xfrm>
          <a:prstGeom prst="rect">
            <a:avLst/>
          </a:prstGeom>
          <a:noFill/>
        </p:spPr>
        <p:txBody>
          <a:bodyPr wrap="square" rtlCol="0">
            <a:spAutoFit/>
          </a:bodyPr>
          <a:lstStyle/>
          <a:p>
            <a:fld id="{92EFBB39-EDAD-124B-90FA-D053390A9790}" type="slidenum">
              <a:rPr lang="en-US" sz="1200" smtClean="0">
                <a:solidFill>
                  <a:schemeClr val="bg1"/>
                </a:solidFill>
              </a:rPr>
              <a:t>‹#›</a:t>
            </a:fld>
            <a:endParaRPr lang="en-US" sz="1200">
              <a:solidFill>
                <a:schemeClr val="bg1"/>
              </a:solidFill>
            </a:endParaRPr>
          </a:p>
        </p:txBody>
      </p:sp>
      <p:sp>
        <p:nvSpPr>
          <p:cNvPr id="10" name="Table Placeholder 9">
            <a:extLst>
              <a:ext uri="{FF2B5EF4-FFF2-40B4-BE49-F238E27FC236}">
                <a16:creationId xmlns:a16="http://schemas.microsoft.com/office/drawing/2014/main" id="{ABF580AF-716C-AF4A-B8F0-C677DB3F490A}"/>
              </a:ext>
            </a:extLst>
          </p:cNvPr>
          <p:cNvSpPr>
            <a:spLocks noGrp="1"/>
          </p:cNvSpPr>
          <p:nvPr>
            <p:ph type="tbl" sz="quarter" idx="11"/>
          </p:nvPr>
        </p:nvSpPr>
        <p:spPr>
          <a:xfrm>
            <a:off x="628650" y="2876550"/>
            <a:ext cx="6477000" cy="957262"/>
          </a:xfrm>
          <a:prstGeom prst="rect">
            <a:avLst/>
          </a:prstGeom>
        </p:spPr>
        <p:txBody>
          <a:bodyPr/>
          <a:lstStyle/>
          <a:p>
            <a:r>
              <a:rPr lang="en-US"/>
              <a:t>Click icon to add table</a:t>
            </a:r>
          </a:p>
        </p:txBody>
      </p:sp>
    </p:spTree>
    <p:extLst>
      <p:ext uri="{BB962C8B-B14F-4D97-AF65-F5344CB8AC3E}">
        <p14:creationId xmlns:p14="http://schemas.microsoft.com/office/powerpoint/2010/main" val="3795820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B7CCAA-40A7-0B41-B4D5-F053BD9E30F2}"/>
              </a:ext>
            </a:extLst>
          </p:cNvPr>
          <p:cNvSpPr/>
          <p:nvPr userDrawn="1"/>
        </p:nvSpPr>
        <p:spPr>
          <a:xfrm>
            <a:off x="0" y="15586"/>
            <a:ext cx="9144000" cy="514350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5200" y="3105150"/>
            <a:ext cx="2237672" cy="344257"/>
          </a:xfrm>
          <a:prstGeom prst="rect">
            <a:avLst/>
          </a:prstGeom>
        </p:spPr>
      </p:pic>
      <p:grpSp>
        <p:nvGrpSpPr>
          <p:cNvPr id="7" name="Group 6">
            <a:extLst>
              <a:ext uri="{FF2B5EF4-FFF2-40B4-BE49-F238E27FC236}">
                <a16:creationId xmlns:a16="http://schemas.microsoft.com/office/drawing/2014/main" id="{1F8703F2-99DE-0A4B-BC3B-22E3878F64AC}"/>
              </a:ext>
            </a:extLst>
          </p:cNvPr>
          <p:cNvGrpSpPr/>
          <p:nvPr userDrawn="1"/>
        </p:nvGrpSpPr>
        <p:grpSpPr>
          <a:xfrm>
            <a:off x="4114800" y="4278966"/>
            <a:ext cx="1017856" cy="262217"/>
            <a:chOff x="3996753" y="2876550"/>
            <a:chExt cx="1032447" cy="265976"/>
          </a:xfrm>
        </p:grpSpPr>
        <p:pic>
          <p:nvPicPr>
            <p:cNvPr id="8" name="Picture 7">
              <a:extLst>
                <a:ext uri="{FF2B5EF4-FFF2-40B4-BE49-F238E27FC236}">
                  <a16:creationId xmlns:a16="http://schemas.microsoft.com/office/drawing/2014/main" id="{F6D23F00-E036-3C48-A822-26FBB74D4C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6753" y="2876550"/>
              <a:ext cx="126538" cy="265976"/>
            </a:xfrm>
            <a:prstGeom prst="rect">
              <a:avLst/>
            </a:prstGeom>
          </p:spPr>
        </p:pic>
        <p:pic>
          <p:nvPicPr>
            <p:cNvPr id="10" name="Picture 9">
              <a:extLst>
                <a:ext uri="{FF2B5EF4-FFF2-40B4-BE49-F238E27FC236}">
                  <a16:creationId xmlns:a16="http://schemas.microsoft.com/office/drawing/2014/main" id="{21ED0D72-AA6D-A74A-B4B6-C348633AD0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3838" y="2876550"/>
              <a:ext cx="265362" cy="265976"/>
            </a:xfrm>
            <a:prstGeom prst="rect">
              <a:avLst/>
            </a:prstGeom>
          </p:spPr>
        </p:pic>
        <p:pic>
          <p:nvPicPr>
            <p:cNvPr id="12" name="Picture 11">
              <a:extLst>
                <a:ext uri="{FF2B5EF4-FFF2-40B4-BE49-F238E27FC236}">
                  <a16:creationId xmlns:a16="http://schemas.microsoft.com/office/drawing/2014/main" id="{E4009748-328C-4846-9ED3-9D717E1205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6638" y="2876550"/>
              <a:ext cx="305902" cy="248162"/>
            </a:xfrm>
            <a:prstGeom prst="rect">
              <a:avLst/>
            </a:prstGeom>
          </p:spPr>
        </p:pic>
      </p:grpSp>
      <p:pic>
        <p:nvPicPr>
          <p:cNvPr id="4" name="Picture 3">
            <a:extLst>
              <a:ext uri="{FF2B5EF4-FFF2-40B4-BE49-F238E27FC236}">
                <a16:creationId xmlns:a16="http://schemas.microsoft.com/office/drawing/2014/main" id="{026EBF4E-5A9B-8845-A748-AA6EB9AA9291}"/>
              </a:ext>
            </a:extLst>
          </p:cNvPr>
          <p:cNvPicPr>
            <a:picLocks noChangeAspect="1"/>
          </p:cNvPicPr>
          <p:nvPr userDrawn="1"/>
        </p:nvPicPr>
        <p:blipFill>
          <a:blip r:embed="rId6"/>
          <a:stretch>
            <a:fillRect/>
          </a:stretch>
        </p:blipFill>
        <p:spPr>
          <a:xfrm>
            <a:off x="3242119" y="3805197"/>
            <a:ext cx="282699" cy="290552"/>
          </a:xfrm>
          <a:prstGeom prst="rect">
            <a:avLst/>
          </a:prstGeom>
        </p:spPr>
      </p:pic>
      <p:sp>
        <p:nvSpPr>
          <p:cNvPr id="13" name="TextBox 12">
            <a:extLst>
              <a:ext uri="{FF2B5EF4-FFF2-40B4-BE49-F238E27FC236}">
                <a16:creationId xmlns:a16="http://schemas.microsoft.com/office/drawing/2014/main" id="{4355028C-D9E5-FE4F-8D3F-2C370E7A20FF}"/>
              </a:ext>
            </a:extLst>
          </p:cNvPr>
          <p:cNvSpPr txBox="1"/>
          <p:nvPr userDrawn="1"/>
        </p:nvSpPr>
        <p:spPr>
          <a:xfrm>
            <a:off x="2590800" y="1428750"/>
            <a:ext cx="3733800" cy="584775"/>
          </a:xfrm>
          <a:prstGeom prst="rect">
            <a:avLst/>
          </a:prstGeom>
          <a:noFill/>
        </p:spPr>
        <p:txBody>
          <a:bodyPr wrap="square" rtlCol="0">
            <a:spAutoFit/>
          </a:bodyPr>
          <a:lstStyle/>
          <a:p>
            <a:pPr algn="ctr"/>
            <a:r>
              <a:rPr lang="en-US" sz="3200" i="1">
                <a:solidFill>
                  <a:schemeClr val="bg1"/>
                </a:solidFill>
              </a:rPr>
              <a:t>Thank you.</a:t>
            </a:r>
          </a:p>
        </p:txBody>
      </p:sp>
      <p:sp>
        <p:nvSpPr>
          <p:cNvPr id="5" name="TextBox 4">
            <a:extLst>
              <a:ext uri="{FF2B5EF4-FFF2-40B4-BE49-F238E27FC236}">
                <a16:creationId xmlns:a16="http://schemas.microsoft.com/office/drawing/2014/main" id="{71E325C8-82B6-C848-801B-A5A9471EAB41}"/>
              </a:ext>
            </a:extLst>
          </p:cNvPr>
          <p:cNvSpPr txBox="1"/>
          <p:nvPr userDrawn="1"/>
        </p:nvSpPr>
        <p:spPr>
          <a:xfrm>
            <a:off x="3551591" y="3719641"/>
            <a:ext cx="3200400" cy="461665"/>
          </a:xfrm>
          <a:prstGeom prst="rect">
            <a:avLst/>
          </a:prstGeom>
          <a:noFill/>
        </p:spPr>
        <p:txBody>
          <a:bodyPr wrap="square" rtlCol="0">
            <a:spAutoFit/>
          </a:bodyPr>
          <a:lstStyle/>
          <a:p>
            <a:r>
              <a:rPr lang="en-US" sz="2400" i="1">
                <a:solidFill>
                  <a:schemeClr val="bg1"/>
                </a:solidFill>
              </a:rPr>
              <a:t>soundtransit.org</a:t>
            </a:r>
          </a:p>
        </p:txBody>
      </p:sp>
    </p:spTree>
    <p:extLst>
      <p:ext uri="{BB962C8B-B14F-4D97-AF65-F5344CB8AC3E}">
        <p14:creationId xmlns:p14="http://schemas.microsoft.com/office/powerpoint/2010/main" val="825377000"/>
      </p:ext>
    </p:extLst>
  </p:cSld>
  <p:clrMapOvr>
    <a:masterClrMapping/>
  </p:clrMapOvr>
  <p:extLst>
    <p:ext uri="{DCECCB84-F9BA-43D5-87BE-67443E8EF086}">
      <p15:sldGuideLst xmlns:p15="http://schemas.microsoft.com/office/powerpoint/2012/main">
        <p15:guide id="1" pos="5424">
          <p15:clr>
            <a:srgbClr val="FBAE40"/>
          </p15:clr>
        </p15:guide>
        <p15:guide id="2" orient="horz">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27006-0ADB-AC45-B594-99BFD5854326}"/>
              </a:ext>
            </a:extLst>
          </p:cNvPr>
          <p:cNvSpPr>
            <a:spLocks noGrp="1"/>
          </p:cNvSpPr>
          <p:nvPr>
            <p:ph type="title"/>
          </p:nvPr>
        </p:nvSpPr>
        <p:spPr>
          <a:xfrm>
            <a:off x="628650" y="274639"/>
            <a:ext cx="7886700" cy="620712"/>
          </a:xfrm>
          <a:prstGeom prst="rect">
            <a:avLst/>
          </a:prstGeom>
        </p:spPr>
        <p:txBody>
          <a:bodyPr/>
          <a:lstStyle>
            <a:lvl1pPr>
              <a:defRPr i="1">
                <a:solidFill>
                  <a:srgbClr val="007297"/>
                </a:solidFill>
              </a:defRPr>
            </a:lvl1pPr>
          </a:lstStyle>
          <a:p>
            <a:r>
              <a:rPr lang="en-US"/>
              <a:t>Click to edit Master title style</a:t>
            </a:r>
          </a:p>
        </p:txBody>
      </p:sp>
      <p:sp>
        <p:nvSpPr>
          <p:cNvPr id="4" name="Text Placeholder 3">
            <a:extLst>
              <a:ext uri="{FF2B5EF4-FFF2-40B4-BE49-F238E27FC236}">
                <a16:creationId xmlns:a16="http://schemas.microsoft.com/office/drawing/2014/main" id="{205277FA-A092-C143-8676-D73A96E84C37}"/>
              </a:ext>
            </a:extLst>
          </p:cNvPr>
          <p:cNvSpPr>
            <a:spLocks noGrp="1"/>
          </p:cNvSpPr>
          <p:nvPr>
            <p:ph type="body" sz="quarter" idx="10" hasCustomPrompt="1"/>
          </p:nvPr>
        </p:nvSpPr>
        <p:spPr>
          <a:xfrm>
            <a:off x="628650" y="1123950"/>
            <a:ext cx="7886700" cy="1676400"/>
          </a:xfrm>
          <a:prstGeom prst="rect">
            <a:avLst/>
          </a:prstGeom>
        </p:spPr>
        <p:txBody>
          <a:bodyPr/>
          <a:lstStyle>
            <a:lvl1pPr>
              <a:defRPr sz="2400" b="1" i="1">
                <a:solidFill>
                  <a:srgbClr val="EF7622"/>
                </a:solidFill>
              </a:defRPr>
            </a:lvl1pPr>
            <a:lvl2pPr marL="0" indent="0">
              <a:buFontTx/>
              <a:buNone/>
              <a:defRPr sz="2400" b="1" i="1">
                <a:solidFill>
                  <a:srgbClr val="EF7622"/>
                </a:solidFill>
              </a:defRPr>
            </a:lvl2pPr>
            <a:lvl3pPr marL="571500" indent="-342900">
              <a:buFont typeface="Arial" panose="020B0604020202020204" pitchFamily="34" charset="0"/>
              <a:buChar char="•"/>
              <a:defRPr/>
            </a:lvl3pPr>
          </a:lstStyle>
          <a:p>
            <a:pPr lvl="1"/>
            <a:r>
              <a:rPr lang="en-US"/>
              <a:t>Second level</a:t>
            </a:r>
          </a:p>
          <a:p>
            <a:pPr lvl="2"/>
            <a:r>
              <a:rPr lang="en-US"/>
              <a:t>Third level</a:t>
            </a:r>
          </a:p>
        </p:txBody>
      </p:sp>
      <p:sp>
        <p:nvSpPr>
          <p:cNvPr id="5" name="Rectangle 4">
            <a:extLst>
              <a:ext uri="{FF2B5EF4-FFF2-40B4-BE49-F238E27FC236}">
                <a16:creationId xmlns:a16="http://schemas.microsoft.com/office/drawing/2014/main" id="{8A7F7EA1-0B2E-D843-B233-B9ECBE713A73}"/>
              </a:ext>
            </a:extLst>
          </p:cNvPr>
          <p:cNvSpPr/>
          <p:nvPr userDrawn="1"/>
        </p:nvSpPr>
        <p:spPr>
          <a:xfrm>
            <a:off x="0" y="4629150"/>
            <a:ext cx="9144000" cy="51435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0FC4CE0-7B7E-8C4C-8408-00ECC37677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43800" y="4758104"/>
            <a:ext cx="1399472" cy="215303"/>
          </a:xfrm>
          <a:prstGeom prst="rect">
            <a:avLst/>
          </a:prstGeom>
        </p:spPr>
      </p:pic>
      <p:sp>
        <p:nvSpPr>
          <p:cNvPr id="7" name="TextBox 6">
            <a:extLst>
              <a:ext uri="{FF2B5EF4-FFF2-40B4-BE49-F238E27FC236}">
                <a16:creationId xmlns:a16="http://schemas.microsoft.com/office/drawing/2014/main" id="{4AD98672-932C-C741-A78D-0A59A48D49CB}"/>
              </a:ext>
            </a:extLst>
          </p:cNvPr>
          <p:cNvSpPr txBox="1"/>
          <p:nvPr userDrawn="1"/>
        </p:nvSpPr>
        <p:spPr>
          <a:xfrm>
            <a:off x="152400" y="4732436"/>
            <a:ext cx="838200" cy="276999"/>
          </a:xfrm>
          <a:prstGeom prst="rect">
            <a:avLst/>
          </a:prstGeom>
          <a:noFill/>
        </p:spPr>
        <p:txBody>
          <a:bodyPr wrap="square" rtlCol="0">
            <a:spAutoFit/>
          </a:bodyPr>
          <a:lstStyle/>
          <a:p>
            <a:fld id="{92EFBB39-EDAD-124B-90FA-D053390A9790}" type="slidenum">
              <a:rPr lang="en-US" sz="1200" smtClean="0">
                <a:solidFill>
                  <a:schemeClr val="bg1"/>
                </a:solidFill>
              </a:rPr>
              <a:t>‹#›</a:t>
            </a:fld>
            <a:endParaRPr lang="en-US" sz="1200">
              <a:solidFill>
                <a:schemeClr val="bg1"/>
              </a:solidFill>
            </a:endParaRPr>
          </a:p>
        </p:txBody>
      </p:sp>
    </p:spTree>
    <p:extLst>
      <p:ext uri="{BB962C8B-B14F-4D97-AF65-F5344CB8AC3E}">
        <p14:creationId xmlns:p14="http://schemas.microsoft.com/office/powerpoint/2010/main" val="1651463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eck 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B7CCAA-40A7-0B41-B4D5-F053BD9E30F2}"/>
              </a:ext>
            </a:extLst>
          </p:cNvPr>
          <p:cNvSpPr/>
          <p:nvPr userDrawn="1"/>
        </p:nvSpPr>
        <p:spPr>
          <a:xfrm>
            <a:off x="0" y="0"/>
            <a:ext cx="9144000" cy="514350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32177" y="4400550"/>
            <a:ext cx="2171699" cy="334108"/>
          </a:xfrm>
          <a:prstGeom prst="rect">
            <a:avLst/>
          </a:prstGeom>
        </p:spPr>
      </p:pic>
      <p:sp>
        <p:nvSpPr>
          <p:cNvPr id="9" name="Text Placeholder 2"/>
          <p:cNvSpPr>
            <a:spLocks noGrp="1"/>
          </p:cNvSpPr>
          <p:nvPr>
            <p:ph type="body" sz="quarter" idx="10" hasCustomPrompt="1"/>
          </p:nvPr>
        </p:nvSpPr>
        <p:spPr>
          <a:xfrm>
            <a:off x="886966" y="1123950"/>
            <a:ext cx="7723634" cy="792222"/>
          </a:xfrm>
          <a:prstGeom prst="rect">
            <a:avLst/>
          </a:prstGeom>
        </p:spPr>
        <p:txBody>
          <a:bodyPr/>
          <a:lstStyle>
            <a:lvl1pPr algn="r">
              <a:defRPr sz="4800" b="1" i="1" baseline="0">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Presentation title</a:t>
            </a:r>
          </a:p>
        </p:txBody>
      </p:sp>
      <p:sp>
        <p:nvSpPr>
          <p:cNvPr id="11" name="Text Placeholder 2">
            <a:extLst>
              <a:ext uri="{FF2B5EF4-FFF2-40B4-BE49-F238E27FC236}">
                <a16:creationId xmlns:a16="http://schemas.microsoft.com/office/drawing/2014/main" id="{9BEA3361-5263-9D4A-B711-6E797C300F83}"/>
              </a:ext>
            </a:extLst>
          </p:cNvPr>
          <p:cNvSpPr>
            <a:spLocks noGrp="1"/>
          </p:cNvSpPr>
          <p:nvPr>
            <p:ph type="body" sz="quarter" idx="11" hasCustomPrompt="1"/>
          </p:nvPr>
        </p:nvSpPr>
        <p:spPr>
          <a:xfrm>
            <a:off x="880242" y="2031627"/>
            <a:ext cx="7723634" cy="616323"/>
          </a:xfrm>
          <a:prstGeom prst="rect">
            <a:avLst/>
          </a:prstGeom>
        </p:spPr>
        <p:txBody>
          <a:bodyPr/>
          <a:lstStyle>
            <a:lvl1pPr algn="r">
              <a:defRPr sz="3200" b="0" i="1" baseline="0">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Subtitle</a:t>
            </a:r>
          </a:p>
        </p:txBody>
      </p:sp>
      <p:sp>
        <p:nvSpPr>
          <p:cNvPr id="15" name="Text Placeholder 2">
            <a:extLst>
              <a:ext uri="{FF2B5EF4-FFF2-40B4-BE49-F238E27FC236}">
                <a16:creationId xmlns:a16="http://schemas.microsoft.com/office/drawing/2014/main" id="{9EC95C49-C071-CF4C-A459-A2E8844A2975}"/>
              </a:ext>
            </a:extLst>
          </p:cNvPr>
          <p:cNvSpPr>
            <a:spLocks noGrp="1"/>
          </p:cNvSpPr>
          <p:nvPr>
            <p:ph type="body" sz="quarter" idx="12" hasCustomPrompt="1"/>
          </p:nvPr>
        </p:nvSpPr>
        <p:spPr>
          <a:xfrm>
            <a:off x="7288306" y="2724150"/>
            <a:ext cx="1315570" cy="405653"/>
          </a:xfrm>
          <a:prstGeom prst="rect">
            <a:avLst/>
          </a:prstGeom>
        </p:spPr>
        <p:txBody>
          <a:bodyPr/>
          <a:lstStyle>
            <a:lvl1pPr algn="r">
              <a:defRPr sz="2000" b="0" i="1" baseline="0">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12/05/18</a:t>
            </a:r>
          </a:p>
        </p:txBody>
      </p:sp>
    </p:spTree>
    <p:extLst>
      <p:ext uri="{BB962C8B-B14F-4D97-AF65-F5344CB8AC3E}">
        <p14:creationId xmlns:p14="http://schemas.microsoft.com/office/powerpoint/2010/main" val="468823346"/>
      </p:ext>
    </p:extLst>
  </p:cSld>
  <p:clrMapOvr>
    <a:masterClrMapping/>
  </p:clrMapOvr>
  <p:extLst>
    <p:ext uri="{DCECCB84-F9BA-43D5-87BE-67443E8EF086}">
      <p15:sldGuideLst xmlns:p15="http://schemas.microsoft.com/office/powerpoint/2012/main">
        <p15:guide id="1" pos="5424">
          <p15:clr>
            <a:srgbClr val="FBAE40"/>
          </p15:clr>
        </p15:guide>
        <p15:guide id="2" orient="horz">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Section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5A54E-680E-1945-A8BD-87683677F80E}"/>
              </a:ext>
            </a:extLst>
          </p:cNvPr>
          <p:cNvSpPr/>
          <p:nvPr userDrawn="1"/>
        </p:nvSpPr>
        <p:spPr>
          <a:xfrm>
            <a:off x="0" y="-6156"/>
            <a:ext cx="9144000" cy="5149655"/>
          </a:xfrm>
          <a:prstGeom prst="rect">
            <a:avLst/>
          </a:prstGeom>
          <a:solidFill>
            <a:srgbClr val="0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A5681DE3-9C13-7B45-913E-85AF6B8155C9}"/>
              </a:ext>
            </a:extLst>
          </p:cNvPr>
          <p:cNvSpPr>
            <a:spLocks noGrp="1"/>
          </p:cNvSpPr>
          <p:nvPr>
            <p:ph type="body" sz="quarter" idx="11" hasCustomPrompt="1"/>
          </p:nvPr>
        </p:nvSpPr>
        <p:spPr>
          <a:xfrm>
            <a:off x="609600" y="1581150"/>
            <a:ext cx="8153399" cy="838200"/>
          </a:xfrm>
          <a:prstGeom prst="rect">
            <a:avLst/>
          </a:prstGeom>
        </p:spPr>
        <p:txBody>
          <a:bodyPr/>
          <a:lstStyle>
            <a:lvl1pPr algn="ctr">
              <a:defRPr sz="4400" b="1" i="1">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Section title</a:t>
            </a:r>
          </a:p>
        </p:txBody>
      </p:sp>
    </p:spTree>
    <p:extLst>
      <p:ext uri="{BB962C8B-B14F-4D97-AF65-F5344CB8AC3E}">
        <p14:creationId xmlns:p14="http://schemas.microsoft.com/office/powerpoint/2010/main" val="2138747911"/>
      </p:ext>
    </p:extLst>
  </p:cSld>
  <p:clrMapOvr>
    <a:masterClrMapping/>
  </p:clrMapOvr>
  <p:extLst>
    <p:ext uri="{DCECCB84-F9BA-43D5-87BE-67443E8EF086}">
      <p15:sldGuideLst xmlns:p15="http://schemas.microsoft.com/office/powerpoint/2012/main">
        <p15:guide id="1" orient="horz" pos="18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Section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5A54E-680E-1945-A8BD-87683677F80E}"/>
              </a:ext>
            </a:extLst>
          </p:cNvPr>
          <p:cNvSpPr/>
          <p:nvPr userDrawn="1"/>
        </p:nvSpPr>
        <p:spPr>
          <a:xfrm>
            <a:off x="0" y="0"/>
            <a:ext cx="9144000" cy="5149655"/>
          </a:xfrm>
          <a:prstGeom prst="rect">
            <a:avLst/>
          </a:prstGeom>
          <a:solidFill>
            <a:srgbClr val="EF76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A5681DE3-9C13-7B45-913E-85AF6B8155C9}"/>
              </a:ext>
            </a:extLst>
          </p:cNvPr>
          <p:cNvSpPr>
            <a:spLocks noGrp="1"/>
          </p:cNvSpPr>
          <p:nvPr>
            <p:ph type="body" sz="quarter" idx="11" hasCustomPrompt="1"/>
          </p:nvPr>
        </p:nvSpPr>
        <p:spPr>
          <a:xfrm>
            <a:off x="609600" y="1581150"/>
            <a:ext cx="8153399" cy="838200"/>
          </a:xfrm>
          <a:prstGeom prst="rect">
            <a:avLst/>
          </a:prstGeom>
        </p:spPr>
        <p:txBody>
          <a:bodyPr/>
          <a:lstStyle>
            <a:lvl1pPr algn="ctr">
              <a:defRPr sz="4400" b="1" i="1">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Section title</a:t>
            </a:r>
          </a:p>
        </p:txBody>
      </p:sp>
    </p:spTree>
    <p:extLst>
      <p:ext uri="{BB962C8B-B14F-4D97-AF65-F5344CB8AC3E}">
        <p14:creationId xmlns:p14="http://schemas.microsoft.com/office/powerpoint/2010/main" val="4064200876"/>
      </p:ext>
    </p:extLst>
  </p:cSld>
  <p:clrMapOvr>
    <a:masterClrMapping/>
  </p:clrMapOvr>
  <p:extLst>
    <p:ext uri="{DCECCB84-F9BA-43D5-87BE-67443E8EF086}">
      <p15:sldGuideLst xmlns:p15="http://schemas.microsoft.com/office/powerpoint/2012/main">
        <p15:guide id="1" orient="horz" pos="18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27006-0ADB-AC45-B594-99BFD5854326}"/>
              </a:ext>
            </a:extLst>
          </p:cNvPr>
          <p:cNvSpPr>
            <a:spLocks noGrp="1"/>
          </p:cNvSpPr>
          <p:nvPr>
            <p:ph type="title"/>
          </p:nvPr>
        </p:nvSpPr>
        <p:spPr>
          <a:xfrm>
            <a:off x="628650" y="274639"/>
            <a:ext cx="7886700" cy="620712"/>
          </a:xfrm>
          <a:prstGeom prst="rect">
            <a:avLst/>
          </a:prstGeom>
        </p:spPr>
        <p:txBody>
          <a:bodyPr/>
          <a:lstStyle>
            <a:lvl1pPr>
              <a:defRPr i="1">
                <a:solidFill>
                  <a:srgbClr val="007297"/>
                </a:solidFill>
              </a:defRPr>
            </a:lvl1pPr>
          </a:lstStyle>
          <a:p>
            <a:r>
              <a:rPr lang="en-US"/>
              <a:t>Click to edit Master title style</a:t>
            </a:r>
          </a:p>
        </p:txBody>
      </p:sp>
      <p:sp>
        <p:nvSpPr>
          <p:cNvPr id="4" name="Text Placeholder 3">
            <a:extLst>
              <a:ext uri="{FF2B5EF4-FFF2-40B4-BE49-F238E27FC236}">
                <a16:creationId xmlns:a16="http://schemas.microsoft.com/office/drawing/2014/main" id="{205277FA-A092-C143-8676-D73A96E84C37}"/>
              </a:ext>
            </a:extLst>
          </p:cNvPr>
          <p:cNvSpPr>
            <a:spLocks noGrp="1"/>
          </p:cNvSpPr>
          <p:nvPr>
            <p:ph type="body" sz="quarter" idx="10" hasCustomPrompt="1"/>
          </p:nvPr>
        </p:nvSpPr>
        <p:spPr>
          <a:xfrm>
            <a:off x="628650" y="1123950"/>
            <a:ext cx="7886700" cy="1676400"/>
          </a:xfrm>
          <a:prstGeom prst="rect">
            <a:avLst/>
          </a:prstGeom>
        </p:spPr>
        <p:txBody>
          <a:bodyPr/>
          <a:lstStyle>
            <a:lvl1pPr>
              <a:defRPr sz="2400" b="1" i="1">
                <a:solidFill>
                  <a:srgbClr val="EF7622"/>
                </a:solidFill>
              </a:defRPr>
            </a:lvl1pPr>
            <a:lvl2pPr marL="0" indent="0">
              <a:buFontTx/>
              <a:buNone/>
              <a:defRPr sz="2400" b="1" i="1">
                <a:solidFill>
                  <a:srgbClr val="EF7622"/>
                </a:solidFill>
              </a:defRPr>
            </a:lvl2pPr>
            <a:lvl3pPr marL="571500" indent="-342900">
              <a:buFont typeface="Arial" panose="020B0604020202020204" pitchFamily="34" charset="0"/>
              <a:buChar char="•"/>
              <a:defRPr/>
            </a:lvl3pPr>
          </a:lstStyle>
          <a:p>
            <a:pPr lvl="1"/>
            <a:r>
              <a:rPr lang="en-US"/>
              <a:t>Second level</a:t>
            </a:r>
          </a:p>
          <a:p>
            <a:pPr lvl="2"/>
            <a:r>
              <a:rPr lang="en-US"/>
              <a:t>Third level</a:t>
            </a:r>
          </a:p>
        </p:txBody>
      </p:sp>
      <p:sp>
        <p:nvSpPr>
          <p:cNvPr id="5" name="Rectangle 4">
            <a:extLst>
              <a:ext uri="{FF2B5EF4-FFF2-40B4-BE49-F238E27FC236}">
                <a16:creationId xmlns:a16="http://schemas.microsoft.com/office/drawing/2014/main" id="{8A7F7EA1-0B2E-D843-B233-B9ECBE713A73}"/>
              </a:ext>
            </a:extLst>
          </p:cNvPr>
          <p:cNvSpPr/>
          <p:nvPr userDrawn="1"/>
        </p:nvSpPr>
        <p:spPr>
          <a:xfrm>
            <a:off x="18011" y="4629150"/>
            <a:ext cx="9144000" cy="51435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0FC4CE0-7B7E-8C4C-8408-00ECC37677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43800" y="4758104"/>
            <a:ext cx="1399472" cy="215303"/>
          </a:xfrm>
          <a:prstGeom prst="rect">
            <a:avLst/>
          </a:prstGeom>
        </p:spPr>
      </p:pic>
      <p:sp>
        <p:nvSpPr>
          <p:cNvPr id="7" name="TextBox 6">
            <a:extLst>
              <a:ext uri="{FF2B5EF4-FFF2-40B4-BE49-F238E27FC236}">
                <a16:creationId xmlns:a16="http://schemas.microsoft.com/office/drawing/2014/main" id="{4AD98672-932C-C741-A78D-0A59A48D49CB}"/>
              </a:ext>
            </a:extLst>
          </p:cNvPr>
          <p:cNvSpPr txBox="1"/>
          <p:nvPr userDrawn="1"/>
        </p:nvSpPr>
        <p:spPr>
          <a:xfrm>
            <a:off x="152400" y="4732436"/>
            <a:ext cx="838200" cy="276999"/>
          </a:xfrm>
          <a:prstGeom prst="rect">
            <a:avLst/>
          </a:prstGeom>
          <a:noFill/>
        </p:spPr>
        <p:txBody>
          <a:bodyPr wrap="square" rtlCol="0">
            <a:spAutoFit/>
          </a:bodyPr>
          <a:lstStyle/>
          <a:p>
            <a:fld id="{92EFBB39-EDAD-124B-90FA-D053390A9790}" type="slidenum">
              <a:rPr lang="en-US" sz="1200" smtClean="0">
                <a:solidFill>
                  <a:schemeClr val="bg1"/>
                </a:solidFill>
              </a:rPr>
              <a:t>‹#›</a:t>
            </a:fld>
            <a:endParaRPr lang="en-US" sz="1200">
              <a:solidFill>
                <a:schemeClr val="bg1"/>
              </a:solidFill>
            </a:endParaRPr>
          </a:p>
        </p:txBody>
      </p:sp>
    </p:spTree>
    <p:extLst>
      <p:ext uri="{BB962C8B-B14F-4D97-AF65-F5344CB8AC3E}">
        <p14:creationId xmlns:p14="http://schemas.microsoft.com/office/powerpoint/2010/main" val="2186547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eck 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B7CCAA-40A7-0B41-B4D5-F053BD9E30F2}"/>
              </a:ext>
            </a:extLst>
          </p:cNvPr>
          <p:cNvSpPr/>
          <p:nvPr userDrawn="1"/>
        </p:nvSpPr>
        <p:spPr>
          <a:xfrm>
            <a:off x="0" y="15586"/>
            <a:ext cx="9144000" cy="514350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5200" y="3105150"/>
            <a:ext cx="2237672" cy="344257"/>
          </a:xfrm>
          <a:prstGeom prst="rect">
            <a:avLst/>
          </a:prstGeom>
        </p:spPr>
      </p:pic>
      <p:grpSp>
        <p:nvGrpSpPr>
          <p:cNvPr id="7" name="Group 6">
            <a:extLst>
              <a:ext uri="{FF2B5EF4-FFF2-40B4-BE49-F238E27FC236}">
                <a16:creationId xmlns:a16="http://schemas.microsoft.com/office/drawing/2014/main" id="{1F8703F2-99DE-0A4B-BC3B-22E3878F64AC}"/>
              </a:ext>
            </a:extLst>
          </p:cNvPr>
          <p:cNvGrpSpPr/>
          <p:nvPr userDrawn="1"/>
        </p:nvGrpSpPr>
        <p:grpSpPr>
          <a:xfrm>
            <a:off x="4114800" y="4278966"/>
            <a:ext cx="1017856" cy="262217"/>
            <a:chOff x="3996753" y="2876550"/>
            <a:chExt cx="1032447" cy="265976"/>
          </a:xfrm>
        </p:grpSpPr>
        <p:pic>
          <p:nvPicPr>
            <p:cNvPr id="8" name="Picture 7">
              <a:extLst>
                <a:ext uri="{FF2B5EF4-FFF2-40B4-BE49-F238E27FC236}">
                  <a16:creationId xmlns:a16="http://schemas.microsoft.com/office/drawing/2014/main" id="{F6D23F00-E036-3C48-A822-26FBB74D4C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6753" y="2876550"/>
              <a:ext cx="126538" cy="265976"/>
            </a:xfrm>
            <a:prstGeom prst="rect">
              <a:avLst/>
            </a:prstGeom>
          </p:spPr>
        </p:pic>
        <p:pic>
          <p:nvPicPr>
            <p:cNvPr id="10" name="Picture 9">
              <a:extLst>
                <a:ext uri="{FF2B5EF4-FFF2-40B4-BE49-F238E27FC236}">
                  <a16:creationId xmlns:a16="http://schemas.microsoft.com/office/drawing/2014/main" id="{21ED0D72-AA6D-A74A-B4B6-C348633AD0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3838" y="2876550"/>
              <a:ext cx="265362" cy="265976"/>
            </a:xfrm>
            <a:prstGeom prst="rect">
              <a:avLst/>
            </a:prstGeom>
          </p:spPr>
        </p:pic>
        <p:pic>
          <p:nvPicPr>
            <p:cNvPr id="12" name="Picture 11">
              <a:extLst>
                <a:ext uri="{FF2B5EF4-FFF2-40B4-BE49-F238E27FC236}">
                  <a16:creationId xmlns:a16="http://schemas.microsoft.com/office/drawing/2014/main" id="{E4009748-328C-4846-9ED3-9D717E1205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6638" y="2876550"/>
              <a:ext cx="305902" cy="248162"/>
            </a:xfrm>
            <a:prstGeom prst="rect">
              <a:avLst/>
            </a:prstGeom>
          </p:spPr>
        </p:pic>
      </p:grpSp>
      <p:pic>
        <p:nvPicPr>
          <p:cNvPr id="4" name="Picture 3">
            <a:extLst>
              <a:ext uri="{FF2B5EF4-FFF2-40B4-BE49-F238E27FC236}">
                <a16:creationId xmlns:a16="http://schemas.microsoft.com/office/drawing/2014/main" id="{026EBF4E-5A9B-8845-A748-AA6EB9AA9291}"/>
              </a:ext>
            </a:extLst>
          </p:cNvPr>
          <p:cNvPicPr>
            <a:picLocks noChangeAspect="1"/>
          </p:cNvPicPr>
          <p:nvPr userDrawn="1"/>
        </p:nvPicPr>
        <p:blipFill>
          <a:blip r:embed="rId6"/>
          <a:stretch>
            <a:fillRect/>
          </a:stretch>
        </p:blipFill>
        <p:spPr>
          <a:xfrm>
            <a:off x="3242119" y="3805197"/>
            <a:ext cx="282699" cy="290552"/>
          </a:xfrm>
          <a:prstGeom prst="rect">
            <a:avLst/>
          </a:prstGeom>
        </p:spPr>
      </p:pic>
      <p:sp>
        <p:nvSpPr>
          <p:cNvPr id="13" name="TextBox 12">
            <a:extLst>
              <a:ext uri="{FF2B5EF4-FFF2-40B4-BE49-F238E27FC236}">
                <a16:creationId xmlns:a16="http://schemas.microsoft.com/office/drawing/2014/main" id="{4355028C-D9E5-FE4F-8D3F-2C370E7A20FF}"/>
              </a:ext>
            </a:extLst>
          </p:cNvPr>
          <p:cNvSpPr txBox="1"/>
          <p:nvPr userDrawn="1"/>
        </p:nvSpPr>
        <p:spPr>
          <a:xfrm>
            <a:off x="2590800" y="1428750"/>
            <a:ext cx="3733800" cy="584775"/>
          </a:xfrm>
          <a:prstGeom prst="rect">
            <a:avLst/>
          </a:prstGeom>
          <a:noFill/>
        </p:spPr>
        <p:txBody>
          <a:bodyPr wrap="square" rtlCol="0">
            <a:spAutoFit/>
          </a:bodyPr>
          <a:lstStyle/>
          <a:p>
            <a:pPr algn="ctr"/>
            <a:r>
              <a:rPr lang="en-US" sz="3200" i="1">
                <a:solidFill>
                  <a:schemeClr val="bg1"/>
                </a:solidFill>
              </a:rPr>
              <a:t>Thank you.</a:t>
            </a:r>
          </a:p>
        </p:txBody>
      </p:sp>
      <p:sp>
        <p:nvSpPr>
          <p:cNvPr id="5" name="TextBox 4">
            <a:extLst>
              <a:ext uri="{FF2B5EF4-FFF2-40B4-BE49-F238E27FC236}">
                <a16:creationId xmlns:a16="http://schemas.microsoft.com/office/drawing/2014/main" id="{71E325C8-82B6-C848-801B-A5A9471EAB41}"/>
              </a:ext>
            </a:extLst>
          </p:cNvPr>
          <p:cNvSpPr txBox="1"/>
          <p:nvPr userDrawn="1"/>
        </p:nvSpPr>
        <p:spPr>
          <a:xfrm>
            <a:off x="3551591" y="3719641"/>
            <a:ext cx="3200400" cy="461665"/>
          </a:xfrm>
          <a:prstGeom prst="rect">
            <a:avLst/>
          </a:prstGeom>
          <a:noFill/>
        </p:spPr>
        <p:txBody>
          <a:bodyPr wrap="square" rtlCol="0">
            <a:spAutoFit/>
          </a:bodyPr>
          <a:lstStyle/>
          <a:p>
            <a:r>
              <a:rPr lang="en-US" sz="2400" i="1" err="1">
                <a:solidFill>
                  <a:schemeClr val="bg1"/>
                </a:solidFill>
              </a:rPr>
              <a:t>soundtransit.org</a:t>
            </a:r>
            <a:endParaRPr lang="en-US" sz="2400" i="1">
              <a:solidFill>
                <a:schemeClr val="bg1"/>
              </a:solidFill>
            </a:endParaRPr>
          </a:p>
        </p:txBody>
      </p:sp>
    </p:spTree>
    <p:extLst>
      <p:ext uri="{BB962C8B-B14F-4D97-AF65-F5344CB8AC3E}">
        <p14:creationId xmlns:p14="http://schemas.microsoft.com/office/powerpoint/2010/main" val="1685243747"/>
      </p:ext>
    </p:extLst>
  </p:cSld>
  <p:clrMapOvr>
    <a:masterClrMapping/>
  </p:clrMapOvr>
  <p:extLst>
    <p:ext uri="{DCECCB84-F9BA-43D5-87BE-67443E8EF086}">
      <p15:sldGuideLst xmlns:p15="http://schemas.microsoft.com/office/powerpoint/2012/main">
        <p15:guide id="1" pos="5424">
          <p15:clr>
            <a:srgbClr val="FBAE40"/>
          </p15:clr>
        </p15:guide>
        <p15:guide id="2" orient="horz">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27006-0ADB-AC45-B594-99BFD5854326}"/>
              </a:ext>
            </a:extLst>
          </p:cNvPr>
          <p:cNvSpPr>
            <a:spLocks noGrp="1"/>
          </p:cNvSpPr>
          <p:nvPr>
            <p:ph type="title"/>
          </p:nvPr>
        </p:nvSpPr>
        <p:spPr>
          <a:xfrm>
            <a:off x="628650" y="274639"/>
            <a:ext cx="7886700" cy="620712"/>
          </a:xfrm>
          <a:prstGeom prst="rect">
            <a:avLst/>
          </a:prstGeom>
        </p:spPr>
        <p:txBody>
          <a:bodyPr/>
          <a:lstStyle>
            <a:lvl1pPr>
              <a:defRPr i="1">
                <a:solidFill>
                  <a:srgbClr val="007297"/>
                </a:solidFill>
              </a:defRPr>
            </a:lvl1pPr>
          </a:lstStyle>
          <a:p>
            <a:r>
              <a:rPr lang="en-US"/>
              <a:t>Click to edit Master title style</a:t>
            </a:r>
          </a:p>
        </p:txBody>
      </p:sp>
      <p:sp>
        <p:nvSpPr>
          <p:cNvPr id="4" name="Text Placeholder 3">
            <a:extLst>
              <a:ext uri="{FF2B5EF4-FFF2-40B4-BE49-F238E27FC236}">
                <a16:creationId xmlns:a16="http://schemas.microsoft.com/office/drawing/2014/main" id="{205277FA-A092-C143-8676-D73A96E84C37}"/>
              </a:ext>
            </a:extLst>
          </p:cNvPr>
          <p:cNvSpPr>
            <a:spLocks noGrp="1"/>
          </p:cNvSpPr>
          <p:nvPr>
            <p:ph type="body" sz="quarter" idx="10" hasCustomPrompt="1"/>
          </p:nvPr>
        </p:nvSpPr>
        <p:spPr>
          <a:xfrm>
            <a:off x="628650" y="1123950"/>
            <a:ext cx="7886700" cy="1676400"/>
          </a:xfrm>
          <a:prstGeom prst="rect">
            <a:avLst/>
          </a:prstGeom>
        </p:spPr>
        <p:txBody>
          <a:bodyPr/>
          <a:lstStyle>
            <a:lvl1pPr>
              <a:defRPr sz="2400" b="1" i="1">
                <a:solidFill>
                  <a:srgbClr val="EF7622"/>
                </a:solidFill>
              </a:defRPr>
            </a:lvl1pPr>
            <a:lvl2pPr marL="0" indent="0">
              <a:buFontTx/>
              <a:buNone/>
              <a:defRPr sz="2400" b="1" i="1">
                <a:solidFill>
                  <a:srgbClr val="EF7622"/>
                </a:solidFill>
              </a:defRPr>
            </a:lvl2pPr>
            <a:lvl3pPr marL="571500" indent="-342900">
              <a:buFont typeface="Arial" panose="020B0604020202020204" pitchFamily="34" charset="0"/>
              <a:buChar char="•"/>
              <a:defRPr/>
            </a:lvl3pPr>
          </a:lstStyle>
          <a:p>
            <a:pPr lvl="1"/>
            <a:r>
              <a:rPr lang="en-US"/>
              <a:t>Second level</a:t>
            </a:r>
          </a:p>
          <a:p>
            <a:pPr lvl="2"/>
            <a:r>
              <a:rPr lang="en-US"/>
              <a:t>Third level</a:t>
            </a:r>
          </a:p>
        </p:txBody>
      </p:sp>
      <p:sp>
        <p:nvSpPr>
          <p:cNvPr id="5" name="Rectangle 4">
            <a:extLst>
              <a:ext uri="{FF2B5EF4-FFF2-40B4-BE49-F238E27FC236}">
                <a16:creationId xmlns:a16="http://schemas.microsoft.com/office/drawing/2014/main" id="{8A7F7EA1-0B2E-D843-B233-B9ECBE713A73}"/>
              </a:ext>
            </a:extLst>
          </p:cNvPr>
          <p:cNvSpPr/>
          <p:nvPr userDrawn="1"/>
        </p:nvSpPr>
        <p:spPr>
          <a:xfrm>
            <a:off x="18011" y="4629150"/>
            <a:ext cx="9144000" cy="51435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0FC4CE0-7B7E-8C4C-8408-00ECC37677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43800" y="4758104"/>
            <a:ext cx="1399472" cy="215303"/>
          </a:xfrm>
          <a:prstGeom prst="rect">
            <a:avLst/>
          </a:prstGeom>
        </p:spPr>
      </p:pic>
      <p:sp>
        <p:nvSpPr>
          <p:cNvPr id="7" name="TextBox 6">
            <a:extLst>
              <a:ext uri="{FF2B5EF4-FFF2-40B4-BE49-F238E27FC236}">
                <a16:creationId xmlns:a16="http://schemas.microsoft.com/office/drawing/2014/main" id="{4AD98672-932C-C741-A78D-0A59A48D49CB}"/>
              </a:ext>
            </a:extLst>
          </p:cNvPr>
          <p:cNvSpPr txBox="1"/>
          <p:nvPr userDrawn="1"/>
        </p:nvSpPr>
        <p:spPr>
          <a:xfrm>
            <a:off x="152400" y="4732436"/>
            <a:ext cx="838200" cy="276999"/>
          </a:xfrm>
          <a:prstGeom prst="rect">
            <a:avLst/>
          </a:prstGeom>
          <a:noFill/>
        </p:spPr>
        <p:txBody>
          <a:bodyPr wrap="square" rtlCol="0">
            <a:spAutoFit/>
          </a:bodyPr>
          <a:lstStyle/>
          <a:p>
            <a:fld id="{92EFBB39-EDAD-124B-90FA-D053390A9790}" type="slidenum">
              <a:rPr lang="en-US" sz="1200" smtClean="0">
                <a:solidFill>
                  <a:schemeClr val="bg1"/>
                </a:solidFill>
              </a:rPr>
              <a:t>‹#›</a:t>
            </a:fld>
            <a:endParaRPr lang="en-US" sz="1200">
              <a:solidFill>
                <a:schemeClr val="bg1"/>
              </a:solidFill>
            </a:endParaRPr>
          </a:p>
        </p:txBody>
      </p:sp>
    </p:spTree>
    <p:extLst>
      <p:ext uri="{BB962C8B-B14F-4D97-AF65-F5344CB8AC3E}">
        <p14:creationId xmlns:p14="http://schemas.microsoft.com/office/powerpoint/2010/main" val="3201506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p:cNvSpPr txBox="1"/>
          <p:nvPr userDrawn="1"/>
        </p:nvSpPr>
        <p:spPr>
          <a:xfrm rot="19688828">
            <a:off x="2143595" y="1358723"/>
            <a:ext cx="5261548" cy="1862048"/>
          </a:xfrm>
          <a:prstGeom prst="rect">
            <a:avLst/>
          </a:prstGeom>
          <a:noFill/>
        </p:spPr>
        <p:txBody>
          <a:bodyPr wrap="square" rtlCol="0">
            <a:spAutoFit/>
          </a:bodyPr>
          <a:lstStyle/>
          <a:p>
            <a:r>
              <a:rPr lang="en-US" sz="11500" b="1">
                <a:solidFill>
                  <a:schemeClr val="bg1">
                    <a:lumMod val="95000"/>
                  </a:schemeClr>
                </a:solidFill>
              </a:rPr>
              <a:t>DRAFT</a:t>
            </a:r>
            <a:endParaRPr lang="en-US" b="1">
              <a:solidFill>
                <a:schemeClr val="bg1">
                  <a:lumMod val="95000"/>
                </a:schemeClr>
              </a:solidFill>
            </a:endParaRPr>
          </a:p>
        </p:txBody>
      </p:sp>
    </p:spTree>
  </p:cSld>
  <p:clrMap bg1="lt1" tx1="dk1" bg2="lt2" tx2="dk2" accent1="accent1" accent2="accent2" accent3="accent3" accent4="accent4" accent5="accent5" accent6="accent6" hlink="hlink" folHlink="folHlink"/>
  <p:sldLayoutIdLst>
    <p:sldLayoutId id="2147485218" r:id="rId1"/>
    <p:sldLayoutId id="2147485208" r:id="rId2"/>
    <p:sldLayoutId id="2147485214" r:id="rId3"/>
    <p:sldLayoutId id="2147485213" r:id="rId4"/>
    <p:sldLayoutId id="2147485221" r:id="rId5"/>
    <p:sldLayoutId id="2147485207" r:id="rId6"/>
    <p:sldLayoutId id="2147485222" r:id="rId7"/>
  </p:sldLayoutIdLst>
  <p:hf hdr="0" ftr="0" dt="0"/>
  <p:txStyles>
    <p:titleStyle>
      <a:lvl1pPr algn="l" rtl="0" eaLnBrk="1" fontAlgn="base" hangingPunct="1">
        <a:lnSpc>
          <a:spcPts val="3000"/>
        </a:lnSpc>
        <a:spcBef>
          <a:spcPct val="0"/>
        </a:spcBef>
        <a:spcAft>
          <a:spcPct val="0"/>
        </a:spcAft>
        <a:defRPr sz="3000" b="1" kern="1200" spc="5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6pPr>
      <a:lvl7pPr marL="9144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7pPr>
      <a:lvl8pPr marL="13716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8pPr>
      <a:lvl9pPr marL="18288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9pPr>
    </p:titleStyle>
    <p:bodyStyle>
      <a:lvl1pPr marL="0" indent="0" algn="l" rtl="0" eaLnBrk="1" fontAlgn="base" hangingPunct="1">
        <a:spcBef>
          <a:spcPts val="300"/>
        </a:spcBef>
        <a:spcAft>
          <a:spcPct val="0"/>
        </a:spcAft>
        <a:buFontTx/>
        <a:buNone/>
        <a:defRPr sz="2000" kern="1200">
          <a:solidFill>
            <a:schemeClr val="tx1"/>
          </a:solidFill>
          <a:latin typeface="+mn-lt"/>
          <a:ea typeface="ＭＳ Ｐゴシック" charset="0"/>
          <a:cs typeface="ＭＳ Ｐゴシック" charset="0"/>
        </a:defRPr>
      </a:lvl1pPr>
      <a:lvl2pPr marL="228600" indent="-228600" algn="l" rtl="0" eaLnBrk="1" fontAlgn="base" hangingPunct="1">
        <a:spcBef>
          <a:spcPts val="3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457200" indent="-228600" algn="l" rtl="0" eaLnBrk="1" fontAlgn="base" hangingPunct="1">
        <a:spcBef>
          <a:spcPts val="3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3pPr>
      <a:lvl4pPr marL="0" indent="0" algn="l" rtl="0" eaLnBrk="1" fontAlgn="base" hangingPunct="1">
        <a:spcBef>
          <a:spcPts val="300"/>
        </a:spcBef>
        <a:spcAft>
          <a:spcPct val="0"/>
        </a:spcAft>
        <a:buFontTx/>
        <a:buNone/>
        <a:defRPr sz="1800" kern="1200">
          <a:solidFill>
            <a:schemeClr val="tx1"/>
          </a:solidFill>
          <a:latin typeface="+mn-lt"/>
          <a:ea typeface="ＭＳ Ｐゴシック" charset="0"/>
          <a:cs typeface="+mn-cs"/>
        </a:defRPr>
      </a:lvl4pPr>
      <a:lvl5pPr marL="228600" indent="-228600" algn="l" rtl="0" eaLnBrk="1" fontAlgn="base" hangingPunct="1">
        <a:spcBef>
          <a:spcPts val="3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userDrawn="1">
          <p15:clr>
            <a:srgbClr val="F26B43"/>
          </p15:clr>
        </p15:guide>
        <p15:guide id="2" userDrawn="1">
          <p15:clr>
            <a:srgbClr val="F26B43"/>
          </p15:clr>
        </p15:guide>
        <p15:guide id="3" pos="5760" userDrawn="1">
          <p15:clr>
            <a:srgbClr val="F26B43"/>
          </p15:clr>
        </p15:guide>
        <p15:guide id="4" orient="horz" pos="3240" userDrawn="1">
          <p15:clr>
            <a:srgbClr val="F26B43"/>
          </p15:clr>
        </p15:guide>
        <p15:guide id="5" orient="horz" pos="564" userDrawn="1">
          <p15:clr>
            <a:srgbClr val="F26B43"/>
          </p15:clr>
        </p15:guide>
        <p15:guide id="6" pos="14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1572654"/>
      </p:ext>
    </p:extLst>
  </p:cSld>
  <p:clrMap bg1="lt1" tx1="dk1" bg2="lt2" tx2="dk2" accent1="accent1" accent2="accent2" accent3="accent3" accent4="accent4" accent5="accent5" accent6="accent6" hlink="hlink" folHlink="folHlink"/>
  <p:sldLayoutIdLst>
    <p:sldLayoutId id="2147485224" r:id="rId1"/>
    <p:sldLayoutId id="2147485225" r:id="rId2"/>
    <p:sldLayoutId id="2147485226" r:id="rId3"/>
    <p:sldLayoutId id="2147485227" r:id="rId4"/>
    <p:sldLayoutId id="2147485228" r:id="rId5"/>
    <p:sldLayoutId id="2147485229" r:id="rId6"/>
  </p:sldLayoutIdLst>
  <p:hf hdr="0" ftr="0" dt="0"/>
  <p:txStyles>
    <p:titleStyle>
      <a:lvl1pPr algn="l" rtl="0" eaLnBrk="1" fontAlgn="base" hangingPunct="1">
        <a:lnSpc>
          <a:spcPts val="3000"/>
        </a:lnSpc>
        <a:spcBef>
          <a:spcPct val="0"/>
        </a:spcBef>
        <a:spcAft>
          <a:spcPct val="0"/>
        </a:spcAft>
        <a:defRPr sz="3000" b="1" kern="1200" spc="5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6pPr>
      <a:lvl7pPr marL="9144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7pPr>
      <a:lvl8pPr marL="13716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8pPr>
      <a:lvl9pPr marL="18288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9pPr>
    </p:titleStyle>
    <p:bodyStyle>
      <a:lvl1pPr marL="0" indent="0" algn="l" rtl="0" eaLnBrk="1" fontAlgn="base" hangingPunct="1">
        <a:spcBef>
          <a:spcPts val="300"/>
        </a:spcBef>
        <a:spcAft>
          <a:spcPct val="0"/>
        </a:spcAft>
        <a:buFontTx/>
        <a:buNone/>
        <a:defRPr sz="2000" kern="1200">
          <a:solidFill>
            <a:schemeClr val="tx1"/>
          </a:solidFill>
          <a:latin typeface="+mn-lt"/>
          <a:ea typeface="ＭＳ Ｐゴシック" charset="0"/>
          <a:cs typeface="ＭＳ Ｐゴシック" charset="0"/>
        </a:defRPr>
      </a:lvl1pPr>
      <a:lvl2pPr marL="228600" indent="-228600" algn="l" rtl="0" eaLnBrk="1" fontAlgn="base" hangingPunct="1">
        <a:spcBef>
          <a:spcPts val="3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457200" indent="-228600" algn="l" rtl="0" eaLnBrk="1" fontAlgn="base" hangingPunct="1">
        <a:spcBef>
          <a:spcPts val="3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3pPr>
      <a:lvl4pPr marL="0" indent="0" algn="l" rtl="0" eaLnBrk="1" fontAlgn="base" hangingPunct="1">
        <a:spcBef>
          <a:spcPts val="300"/>
        </a:spcBef>
        <a:spcAft>
          <a:spcPct val="0"/>
        </a:spcAft>
        <a:buFontTx/>
        <a:buNone/>
        <a:defRPr sz="1800" kern="1200">
          <a:solidFill>
            <a:schemeClr val="tx1"/>
          </a:solidFill>
          <a:latin typeface="+mn-lt"/>
          <a:ea typeface="ＭＳ Ｐゴシック" charset="0"/>
          <a:cs typeface="+mn-cs"/>
        </a:defRPr>
      </a:lvl4pPr>
      <a:lvl5pPr marL="228600" indent="-228600" algn="l" rtl="0" eaLnBrk="1" fontAlgn="base" hangingPunct="1">
        <a:spcBef>
          <a:spcPts val="3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15:clr>
            <a:srgbClr val="F26B43"/>
          </p15:clr>
        </p15:guide>
        <p15:guide id="2">
          <p15:clr>
            <a:srgbClr val="F26B43"/>
          </p15:clr>
        </p15:guide>
        <p15:guide id="3" pos="5760">
          <p15:clr>
            <a:srgbClr val="F26B43"/>
          </p15:clr>
        </p15:guide>
        <p15:guide id="4" orient="horz" pos="3240">
          <p15:clr>
            <a:srgbClr val="F26B43"/>
          </p15:clr>
        </p15:guide>
        <p15:guide id="5" orient="horz" pos="564">
          <p15:clr>
            <a:srgbClr val="F26B43"/>
          </p15:clr>
        </p15:guide>
        <p15:guide id="6" pos="14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8BD429C-13B1-A04D-86E2-319059A261E5}"/>
              </a:ext>
            </a:extLst>
          </p:cNvPr>
          <p:cNvSpPr>
            <a:spLocks noGrp="1"/>
          </p:cNvSpPr>
          <p:nvPr>
            <p:ph type="body" sz="quarter" idx="10"/>
          </p:nvPr>
        </p:nvSpPr>
        <p:spPr>
          <a:xfrm>
            <a:off x="966953" y="643102"/>
            <a:ext cx="6999176" cy="2423291"/>
          </a:xfrm>
        </p:spPr>
        <p:txBody>
          <a:bodyPr/>
          <a:lstStyle/>
          <a:p>
            <a:r>
              <a:rPr lang="en-US" sz="4400" dirty="0"/>
              <a:t>Establishing Fares for Tacoma Link</a:t>
            </a:r>
            <a:endParaRPr lang="en-US" sz="2000" dirty="0"/>
          </a:p>
        </p:txBody>
      </p:sp>
      <p:sp>
        <p:nvSpPr>
          <p:cNvPr id="3" name="Text Placeholder 2">
            <a:extLst>
              <a:ext uri="{FF2B5EF4-FFF2-40B4-BE49-F238E27FC236}">
                <a16:creationId xmlns:a16="http://schemas.microsoft.com/office/drawing/2014/main" id="{99DBAE07-E6F8-1143-AEF6-91C0B078C345}"/>
              </a:ext>
            </a:extLst>
          </p:cNvPr>
          <p:cNvSpPr>
            <a:spLocks noGrp="1"/>
          </p:cNvSpPr>
          <p:nvPr>
            <p:ph type="body" sz="quarter" idx="11"/>
          </p:nvPr>
        </p:nvSpPr>
        <p:spPr>
          <a:xfrm>
            <a:off x="966953" y="3352800"/>
            <a:ext cx="7723634" cy="616323"/>
          </a:xfrm>
        </p:spPr>
        <p:txBody>
          <a:bodyPr lIns="91440" tIns="45720" rIns="91440" bIns="45720" anchor="t"/>
          <a:lstStyle/>
          <a:p>
            <a:r>
              <a:rPr lang="en-US" sz="2800" dirty="0" smtClean="0">
                <a:ea typeface="ＭＳ Ｐゴシック"/>
              </a:rPr>
              <a:t>July 15, </a:t>
            </a:r>
            <a:r>
              <a:rPr lang="en-US" sz="2800" dirty="0">
                <a:ea typeface="ＭＳ Ｐゴシック"/>
              </a:rPr>
              <a:t>2021</a:t>
            </a:r>
          </a:p>
        </p:txBody>
      </p:sp>
    </p:spTree>
    <p:extLst>
      <p:ext uri="{BB962C8B-B14F-4D97-AF65-F5344CB8AC3E}">
        <p14:creationId xmlns:p14="http://schemas.microsoft.com/office/powerpoint/2010/main" val="1007484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437" y="361653"/>
            <a:ext cx="7948862" cy="762000"/>
          </a:xfrm>
        </p:spPr>
        <p:txBody>
          <a:bodyPr lIns="91440" tIns="45720" rIns="91440" bIns="45720" anchor="t"/>
          <a:lstStyle/>
          <a:p>
            <a:r>
              <a:rPr lang="en-US" sz="4400" dirty="0" smtClean="0">
                <a:ea typeface="ＭＳ Ｐゴシック"/>
              </a:rPr>
              <a:t>Why we are here</a:t>
            </a:r>
            <a:endParaRPr lang="en-US" sz="4400" dirty="0"/>
          </a:p>
        </p:txBody>
      </p:sp>
      <p:sp>
        <p:nvSpPr>
          <p:cNvPr id="3" name="Text Placeholder 2"/>
          <p:cNvSpPr>
            <a:spLocks noGrp="1"/>
          </p:cNvSpPr>
          <p:nvPr>
            <p:ph type="body" sz="quarter" idx="10"/>
          </p:nvPr>
        </p:nvSpPr>
        <p:spPr>
          <a:xfrm>
            <a:off x="533241" y="1198418"/>
            <a:ext cx="8167254" cy="2431473"/>
          </a:xfrm>
        </p:spPr>
        <p:txBody>
          <a:bodyPr lIns="91440" tIns="45720" rIns="91440" bIns="45720" anchor="t"/>
          <a:lstStyle/>
          <a:p>
            <a:pPr marL="342900" indent="-342900">
              <a:spcAft>
                <a:spcPts val="650"/>
              </a:spcAft>
              <a:buFont typeface="Arial" panose="020B0604020202020204" pitchFamily="34" charset="0"/>
              <a:buChar char="•"/>
            </a:pPr>
            <a:r>
              <a:rPr lang="en-US" sz="2000" b="0" i="0" dirty="0">
                <a:solidFill>
                  <a:schemeClr val="tx1"/>
                </a:solidFill>
                <a:ea typeface="ＭＳ Ｐゴシック"/>
                <a:cs typeface="Arial"/>
              </a:rPr>
              <a:t>Review background of Tacoma Link fares</a:t>
            </a:r>
          </a:p>
          <a:p>
            <a:pPr marL="342900" indent="-342900">
              <a:spcAft>
                <a:spcPts val="650"/>
              </a:spcAft>
              <a:buFont typeface="Arial" panose="020B0604020202020204" pitchFamily="34" charset="0"/>
              <a:buChar char="•"/>
            </a:pPr>
            <a:r>
              <a:rPr lang="en-US" sz="2000" b="0" i="0" dirty="0">
                <a:solidFill>
                  <a:schemeClr val="tx1"/>
                </a:solidFill>
                <a:ea typeface="ＭＳ Ｐゴシック"/>
                <a:cs typeface="Arial"/>
              </a:rPr>
              <a:t>Outline schedule</a:t>
            </a:r>
          </a:p>
          <a:p>
            <a:pPr marL="342900" indent="-342900">
              <a:spcAft>
                <a:spcPts val="650"/>
              </a:spcAft>
              <a:buFont typeface="Arial" panose="020B0604020202020204" pitchFamily="34" charset="0"/>
              <a:buChar char="•"/>
            </a:pPr>
            <a:r>
              <a:rPr lang="en-US" sz="2000" b="0" i="0" dirty="0">
                <a:solidFill>
                  <a:schemeClr val="tx1"/>
                </a:solidFill>
                <a:ea typeface="ＭＳ Ｐゴシック"/>
                <a:cs typeface="Arial"/>
              </a:rPr>
              <a:t>Review fare options </a:t>
            </a:r>
          </a:p>
          <a:p>
            <a:pPr marL="342900" indent="-342900">
              <a:spcAft>
                <a:spcPts val="650"/>
              </a:spcAft>
              <a:buFont typeface="Arial" panose="020B0604020202020204" pitchFamily="34" charset="0"/>
              <a:buChar char="•"/>
            </a:pPr>
            <a:r>
              <a:rPr lang="en-US" sz="2000" b="0" i="0" dirty="0">
                <a:solidFill>
                  <a:schemeClr val="tx1"/>
                </a:solidFill>
                <a:ea typeface="ＭＳ Ｐゴシック"/>
                <a:cs typeface="Arial"/>
              </a:rPr>
              <a:t>Ridership, revenue and farebox recovery </a:t>
            </a:r>
            <a:r>
              <a:rPr lang="en-US" sz="2000" b="0" i="0" dirty="0" smtClean="0">
                <a:solidFill>
                  <a:schemeClr val="tx1"/>
                </a:solidFill>
                <a:ea typeface="ＭＳ Ｐゴシック"/>
                <a:cs typeface="Arial"/>
              </a:rPr>
              <a:t>estimates</a:t>
            </a:r>
          </a:p>
          <a:p>
            <a:pPr marL="342900" indent="-342900">
              <a:spcAft>
                <a:spcPts val="650"/>
              </a:spcAft>
              <a:buFont typeface="Arial" panose="020B0604020202020204" pitchFamily="34" charset="0"/>
              <a:buChar char="•"/>
            </a:pPr>
            <a:r>
              <a:rPr lang="en-US" sz="2000" b="0" i="0" dirty="0">
                <a:solidFill>
                  <a:schemeClr val="tx1"/>
                </a:solidFill>
                <a:ea typeface="ＭＳ Ｐゴシック"/>
                <a:cs typeface="Arial"/>
              </a:rPr>
              <a:t>To request your feedback on proposed Tacoma Link fare options</a:t>
            </a:r>
          </a:p>
          <a:p>
            <a:pPr>
              <a:spcAft>
                <a:spcPts val="650"/>
              </a:spcAft>
            </a:pPr>
            <a:r>
              <a:rPr lang="en-US" sz="2000" b="0" i="0" dirty="0">
                <a:solidFill>
                  <a:schemeClr val="tx1"/>
                </a:solidFill>
                <a:ea typeface="ＭＳ Ｐゴシック"/>
                <a:cs typeface="Arial"/>
              </a:rPr>
              <a:t> </a:t>
            </a:r>
          </a:p>
          <a:p>
            <a:endParaRPr lang="en-US" sz="2000" b="0" dirty="0">
              <a:solidFill>
                <a:schemeClr val="tx1"/>
              </a:solidFill>
              <a:ea typeface="ＭＳ Ｐゴシック"/>
              <a:cs typeface="Arial"/>
            </a:endParaRPr>
          </a:p>
          <a:p>
            <a:endParaRPr lang="en-US" dirty="0"/>
          </a:p>
          <a:p>
            <a:pPr lvl="2"/>
            <a:endParaRPr lang="en-US" dirty="0">
              <a:cs typeface="Arial"/>
            </a:endParaRPr>
          </a:p>
        </p:txBody>
      </p:sp>
    </p:spTree>
    <p:extLst>
      <p:ext uri="{BB962C8B-B14F-4D97-AF65-F5344CB8AC3E}">
        <p14:creationId xmlns:p14="http://schemas.microsoft.com/office/powerpoint/2010/main" val="2141238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339436"/>
            <a:ext cx="8351738" cy="538093"/>
          </a:xfrm>
        </p:spPr>
        <p:txBody>
          <a:bodyPr anchor="t"/>
          <a:lstStyle/>
          <a:p>
            <a:r>
              <a:rPr lang="en-US" sz="4400" dirty="0"/>
              <a:t>Background</a:t>
            </a:r>
          </a:p>
        </p:txBody>
      </p:sp>
      <p:sp>
        <p:nvSpPr>
          <p:cNvPr id="3" name="Text Placeholder 2"/>
          <p:cNvSpPr>
            <a:spLocks noGrp="1"/>
          </p:cNvSpPr>
          <p:nvPr>
            <p:ph type="body" sz="quarter" idx="10"/>
          </p:nvPr>
        </p:nvSpPr>
        <p:spPr>
          <a:xfrm>
            <a:off x="582561" y="877529"/>
            <a:ext cx="8141178" cy="3704059"/>
          </a:xfrm>
        </p:spPr>
        <p:txBody>
          <a:bodyPr lIns="91440" tIns="45720" rIns="91440" bIns="45720" anchor="t"/>
          <a:lstStyle/>
          <a:p>
            <a:r>
              <a:rPr lang="en-US" sz="2000" i="0" dirty="0">
                <a:solidFill>
                  <a:srgbClr val="002060"/>
                </a:solidFill>
                <a:ea typeface="+mn-lt"/>
                <a:cs typeface="+mn-lt"/>
              </a:rPr>
              <a:t>Resolution 99-2</a:t>
            </a:r>
            <a:r>
              <a:rPr lang="en-US" sz="2000" b="0" i="0" dirty="0">
                <a:solidFill>
                  <a:srgbClr val="002060"/>
                </a:solidFill>
                <a:ea typeface="+mn-lt"/>
                <a:cs typeface="+mn-lt"/>
              </a:rPr>
              <a:t> – established free fares on Tacoma Link </a:t>
            </a:r>
            <a:endParaRPr lang="en-US" dirty="0">
              <a:solidFill>
                <a:srgbClr val="002060"/>
              </a:solidFill>
            </a:endParaRPr>
          </a:p>
          <a:p>
            <a:r>
              <a:rPr lang="en-US" sz="2000" i="0" dirty="0">
                <a:solidFill>
                  <a:srgbClr val="002060"/>
                </a:solidFill>
                <a:ea typeface="+mn-lt"/>
                <a:cs typeface="+mn-lt"/>
              </a:rPr>
              <a:t>Resolution 2013-24</a:t>
            </a:r>
            <a:r>
              <a:rPr lang="en-US" sz="2000" b="0" i="0" dirty="0">
                <a:solidFill>
                  <a:srgbClr val="002060"/>
                </a:solidFill>
                <a:ea typeface="+mn-lt"/>
                <a:cs typeface="+mn-lt"/>
              </a:rPr>
              <a:t> – established $1 Adult fare in 2014, $1.50 Adult fare in 2016</a:t>
            </a:r>
            <a:endParaRPr lang="en-US" dirty="0">
              <a:solidFill>
                <a:srgbClr val="002060"/>
              </a:solidFill>
            </a:endParaRPr>
          </a:p>
          <a:p>
            <a:pPr lvl="1"/>
            <a:r>
              <a:rPr lang="en-US" sz="2000" i="0" dirty="0">
                <a:solidFill>
                  <a:srgbClr val="002060"/>
                </a:solidFill>
                <a:ea typeface="+mn-lt"/>
                <a:cs typeface="+mn-lt"/>
              </a:rPr>
              <a:t>Motion 2014-36</a:t>
            </a:r>
            <a:r>
              <a:rPr lang="en-US" sz="2000" b="0" i="0" dirty="0">
                <a:solidFill>
                  <a:srgbClr val="002060"/>
                </a:solidFill>
                <a:ea typeface="+mn-lt"/>
                <a:cs typeface="+mn-lt"/>
              </a:rPr>
              <a:t> – authorized agreement with </a:t>
            </a:r>
            <a:r>
              <a:rPr lang="en-US" sz="2000" b="0" i="0" dirty="0" smtClean="0">
                <a:solidFill>
                  <a:srgbClr val="002060"/>
                </a:solidFill>
                <a:ea typeface="+mn-lt"/>
                <a:cs typeface="+mn-lt"/>
              </a:rPr>
              <a:t>Downtown Tacoma Partnership </a:t>
            </a:r>
            <a:r>
              <a:rPr lang="en-US" sz="2000" b="0" i="0" dirty="0">
                <a:solidFill>
                  <a:srgbClr val="002060"/>
                </a:solidFill>
                <a:ea typeface="+mn-lt"/>
                <a:cs typeface="+mn-lt"/>
              </a:rPr>
              <a:t>to compensate ST for fare-free service</a:t>
            </a:r>
            <a:endParaRPr lang="en-US" sz="2000" b="0" i="0" dirty="0">
              <a:solidFill>
                <a:srgbClr val="002060"/>
              </a:solidFill>
              <a:cs typeface="Arial"/>
            </a:endParaRPr>
          </a:p>
          <a:p>
            <a:pPr lvl="1"/>
            <a:r>
              <a:rPr lang="en-US" sz="2000" i="0" dirty="0">
                <a:solidFill>
                  <a:srgbClr val="002060"/>
                </a:solidFill>
                <a:ea typeface="+mn-lt"/>
                <a:cs typeface="+mn-lt"/>
              </a:rPr>
              <a:t>Resolution 2016-10</a:t>
            </a:r>
            <a:r>
              <a:rPr lang="en-US" sz="2000" b="0" i="0" dirty="0">
                <a:solidFill>
                  <a:srgbClr val="002060"/>
                </a:solidFill>
                <a:ea typeface="+mn-lt"/>
                <a:cs typeface="+mn-lt"/>
              </a:rPr>
              <a:t> </a:t>
            </a:r>
            <a:endParaRPr lang="en-US" dirty="0">
              <a:solidFill>
                <a:srgbClr val="002060"/>
              </a:solidFill>
              <a:cs typeface="Arial"/>
            </a:endParaRPr>
          </a:p>
          <a:p>
            <a:pPr marL="285750" indent="-285750">
              <a:buFont typeface="Arial"/>
              <a:buChar char="•"/>
            </a:pPr>
            <a:r>
              <a:rPr lang="en-US" sz="2000" b="0" i="0" dirty="0">
                <a:solidFill>
                  <a:srgbClr val="002060"/>
                </a:solidFill>
                <a:ea typeface="+mn-lt"/>
                <a:cs typeface="+mn-lt"/>
              </a:rPr>
              <a:t>Maintained $1 Adult fare </a:t>
            </a:r>
            <a:endParaRPr lang="en-US" dirty="0">
              <a:solidFill>
                <a:srgbClr val="002060"/>
              </a:solidFill>
              <a:cs typeface="+mn-lt"/>
            </a:endParaRPr>
          </a:p>
          <a:p>
            <a:pPr marL="285750" indent="-285750">
              <a:buFont typeface="Arial"/>
              <a:buChar char="•"/>
            </a:pPr>
            <a:r>
              <a:rPr lang="en-US" sz="2000" b="0" i="0" dirty="0">
                <a:solidFill>
                  <a:srgbClr val="002060"/>
                </a:solidFill>
                <a:ea typeface="+mn-lt"/>
                <a:cs typeface="+mn-lt"/>
              </a:rPr>
              <a:t>Authorized new agreement with </a:t>
            </a:r>
            <a:r>
              <a:rPr lang="en-US" sz="2000" b="0" i="0" dirty="0" smtClean="0">
                <a:solidFill>
                  <a:srgbClr val="002060"/>
                </a:solidFill>
                <a:ea typeface="+mn-lt"/>
                <a:cs typeface="+mn-lt"/>
              </a:rPr>
              <a:t>Downtown Tacoma Partnership </a:t>
            </a:r>
            <a:r>
              <a:rPr lang="en-US" sz="2000" b="0" i="0" dirty="0">
                <a:solidFill>
                  <a:srgbClr val="002060"/>
                </a:solidFill>
                <a:ea typeface="+mn-lt"/>
                <a:cs typeface="+mn-lt"/>
              </a:rPr>
              <a:t>to continue fare free service until expansion opens</a:t>
            </a:r>
            <a:endParaRPr lang="en-US" dirty="0">
              <a:solidFill>
                <a:srgbClr val="002060"/>
              </a:solidFill>
            </a:endParaRPr>
          </a:p>
          <a:p>
            <a:pPr marL="285750" indent="-285750">
              <a:buFont typeface="Arial"/>
              <a:buChar char="•"/>
            </a:pPr>
            <a:r>
              <a:rPr lang="en-US" sz="2000" b="0" i="0" dirty="0">
                <a:ea typeface="+mn-lt"/>
                <a:cs typeface="+mn-lt"/>
              </a:rPr>
              <a:t>Directs staff to propose new Tacoma Link fares to the Board prior to the opening of Hilltop expansion service. </a:t>
            </a:r>
            <a:r>
              <a:rPr lang="en-US" sz="2000" b="0" i="0" dirty="0">
                <a:solidFill>
                  <a:srgbClr val="002060"/>
                </a:solidFill>
                <a:ea typeface="+mn-lt"/>
                <a:cs typeface="+mn-lt"/>
              </a:rPr>
              <a:t>  </a:t>
            </a:r>
            <a:endParaRPr lang="en-US" dirty="0">
              <a:solidFill>
                <a:srgbClr val="002060"/>
              </a:solidFill>
            </a:endParaRPr>
          </a:p>
          <a:p>
            <a:endParaRPr lang="en-US" sz="2000" b="0" i="0" dirty="0">
              <a:solidFill>
                <a:srgbClr val="0070C0"/>
              </a:solidFill>
              <a:ea typeface="ＭＳ Ｐゴシック"/>
              <a:cs typeface="Arial"/>
            </a:endParaRPr>
          </a:p>
          <a:p>
            <a:endParaRPr lang="en-US" sz="2000" b="0" i="0" dirty="0">
              <a:solidFill>
                <a:schemeClr val="tx1"/>
              </a:solidFill>
              <a:ea typeface="ＭＳ Ｐゴシック"/>
              <a:cs typeface="Arial"/>
            </a:endParaRPr>
          </a:p>
          <a:p>
            <a:endParaRPr lang="en-US" sz="2000" b="0" i="0" dirty="0">
              <a:solidFill>
                <a:schemeClr val="tx1"/>
              </a:solidFill>
              <a:ea typeface="ＭＳ Ｐゴシック"/>
              <a:cs typeface="Arial"/>
            </a:endParaRPr>
          </a:p>
          <a:p>
            <a:r>
              <a:rPr lang="en-US" sz="2000" b="0" i="0" dirty="0"/>
              <a:t/>
            </a:r>
            <a:br>
              <a:rPr lang="en-US" sz="2000" b="0" i="0" dirty="0"/>
            </a:br>
            <a:endParaRPr lang="en-US" sz="2000" b="0" i="0" dirty="0">
              <a:solidFill>
                <a:schemeClr val="tx1"/>
              </a:solidFill>
            </a:endParaRPr>
          </a:p>
          <a:p>
            <a:pPr marL="342900" indent="-342900">
              <a:buFont typeface="Arial" panose="020B0604020202020204" pitchFamily="34" charset="0"/>
              <a:buChar char="•"/>
            </a:pPr>
            <a:endParaRPr lang="en-US" sz="2000" b="0" dirty="0">
              <a:solidFill>
                <a:schemeClr val="tx1"/>
              </a:solidFill>
              <a:ea typeface="ＭＳ Ｐゴシック"/>
              <a:cs typeface="Arial"/>
            </a:endParaRPr>
          </a:p>
          <a:p>
            <a:endParaRPr lang="en-US" dirty="0"/>
          </a:p>
          <a:p>
            <a:pPr lvl="2"/>
            <a:endParaRPr lang="en-US" dirty="0">
              <a:cs typeface="Arial"/>
            </a:endParaRPr>
          </a:p>
        </p:txBody>
      </p:sp>
    </p:spTree>
    <p:extLst>
      <p:ext uri="{BB962C8B-B14F-4D97-AF65-F5344CB8AC3E}">
        <p14:creationId xmlns:p14="http://schemas.microsoft.com/office/powerpoint/2010/main" val="17581152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2421" y="368968"/>
            <a:ext cx="7948862" cy="762000"/>
          </a:xfrm>
        </p:spPr>
        <p:txBody>
          <a:bodyPr lIns="91440" tIns="45720" rIns="91440" bIns="45720" anchor="t"/>
          <a:lstStyle/>
          <a:p>
            <a:r>
              <a:rPr lang="en-US" sz="4400" dirty="0" smtClean="0">
                <a:ea typeface="ＭＳ Ｐゴシック"/>
              </a:rPr>
              <a:t>Process Timeline</a:t>
            </a:r>
            <a:endParaRPr lang="en-US" sz="4400" dirty="0"/>
          </a:p>
        </p:txBody>
      </p:sp>
      <p:sp>
        <p:nvSpPr>
          <p:cNvPr id="3" name="Text Placeholder 2"/>
          <p:cNvSpPr>
            <a:spLocks noGrp="1"/>
          </p:cNvSpPr>
          <p:nvPr>
            <p:ph type="body" sz="quarter" idx="10"/>
          </p:nvPr>
        </p:nvSpPr>
        <p:spPr>
          <a:xfrm>
            <a:off x="554182" y="1198418"/>
            <a:ext cx="8167254" cy="2431473"/>
          </a:xfrm>
        </p:spPr>
        <p:txBody>
          <a:bodyPr lIns="91440" tIns="45720" rIns="91440" bIns="45720" anchor="t"/>
          <a:lstStyle/>
          <a:p>
            <a:pPr marL="342900" indent="-342900">
              <a:buFont typeface="Arial" panose="020B0604020202020204" pitchFamily="34" charset="0"/>
              <a:buChar char="•"/>
            </a:pPr>
            <a:r>
              <a:rPr lang="en-US" sz="2000" b="0" i="0" dirty="0" smtClean="0">
                <a:solidFill>
                  <a:schemeClr val="tx1"/>
                </a:solidFill>
                <a:ea typeface="ＭＳ Ｐゴシック"/>
                <a:cs typeface="Arial"/>
              </a:rPr>
              <a:t>Spring/Summer 2021 – stakeholder </a:t>
            </a:r>
            <a:r>
              <a:rPr lang="en-US" sz="2000" b="0" i="0" dirty="0">
                <a:solidFill>
                  <a:schemeClr val="tx1"/>
                </a:solidFill>
                <a:ea typeface="ＭＳ Ｐゴシック"/>
                <a:cs typeface="Arial"/>
              </a:rPr>
              <a:t>o</a:t>
            </a:r>
            <a:r>
              <a:rPr lang="en-US" sz="2000" b="0" i="0" dirty="0" smtClean="0">
                <a:solidFill>
                  <a:schemeClr val="tx1"/>
                </a:solidFill>
                <a:ea typeface="ＭＳ Ｐゴシック"/>
                <a:cs typeface="Arial"/>
              </a:rPr>
              <a:t>utreach</a:t>
            </a:r>
            <a:endParaRPr lang="en-US" sz="2000" b="0" i="0" dirty="0">
              <a:solidFill>
                <a:schemeClr val="tx1"/>
              </a:solidFill>
              <a:ea typeface="ＭＳ Ｐゴシック"/>
              <a:cs typeface="Arial"/>
            </a:endParaRPr>
          </a:p>
          <a:p>
            <a:pPr marL="342900" indent="-342900">
              <a:buFont typeface="Arial" panose="020B0604020202020204" pitchFamily="34" charset="0"/>
              <a:buChar char="•"/>
            </a:pPr>
            <a:r>
              <a:rPr lang="en-US" sz="2000" b="0" i="0" dirty="0" smtClean="0">
                <a:solidFill>
                  <a:schemeClr val="tx1"/>
                </a:solidFill>
                <a:ea typeface="ＭＳ Ｐゴシック"/>
                <a:cs typeface="Arial"/>
              </a:rPr>
              <a:t>June/July 2021 – public comment period</a:t>
            </a:r>
            <a:endParaRPr lang="en-US" sz="2000" b="0" i="0" dirty="0">
              <a:solidFill>
                <a:schemeClr val="tx1"/>
              </a:solidFill>
              <a:ea typeface="ＭＳ Ｐゴシック"/>
              <a:cs typeface="Arial"/>
            </a:endParaRPr>
          </a:p>
          <a:p>
            <a:pPr marL="342900" indent="-342900">
              <a:buFont typeface="Arial" panose="020B0604020202020204" pitchFamily="34" charset="0"/>
              <a:buChar char="•"/>
            </a:pPr>
            <a:r>
              <a:rPr lang="en-US" sz="2000" b="0" i="0" dirty="0" smtClean="0">
                <a:solidFill>
                  <a:schemeClr val="tx1"/>
                </a:solidFill>
                <a:ea typeface="ＭＳ Ｐゴシック"/>
                <a:cs typeface="Arial"/>
              </a:rPr>
              <a:t>September/October 2021 – develop fare proposal </a:t>
            </a:r>
            <a:endParaRPr lang="en-US" sz="2000" b="0" i="0" dirty="0">
              <a:solidFill>
                <a:schemeClr val="tx1"/>
              </a:solidFill>
              <a:ea typeface="ＭＳ Ｐゴシック"/>
              <a:cs typeface="Arial"/>
            </a:endParaRPr>
          </a:p>
          <a:p>
            <a:pPr marL="342900" indent="-342900">
              <a:buFont typeface="Arial" panose="020B0604020202020204" pitchFamily="34" charset="0"/>
              <a:buChar char="•"/>
            </a:pPr>
            <a:r>
              <a:rPr lang="en-US" sz="2000" b="0" i="0" dirty="0" smtClean="0">
                <a:solidFill>
                  <a:schemeClr val="tx1"/>
                </a:solidFill>
                <a:ea typeface="ＭＳ Ｐゴシック"/>
                <a:cs typeface="Arial"/>
              </a:rPr>
              <a:t>November 2021 – ST Board decision on fare rates</a:t>
            </a:r>
            <a:endParaRPr lang="en-US" sz="2000" b="0" i="0" dirty="0">
              <a:solidFill>
                <a:schemeClr val="tx1"/>
              </a:solidFill>
              <a:ea typeface="ＭＳ Ｐゴシック"/>
              <a:cs typeface="Arial"/>
            </a:endParaRPr>
          </a:p>
          <a:p>
            <a:pPr marL="342900" indent="-342900">
              <a:buFont typeface="Arial" panose="020B0604020202020204" pitchFamily="34" charset="0"/>
              <a:buChar char="•"/>
            </a:pPr>
            <a:r>
              <a:rPr lang="en-US" sz="2000" b="0" i="0" dirty="0" smtClean="0">
                <a:ea typeface="ＭＳ Ｐゴシック"/>
                <a:cs typeface="Arial"/>
              </a:rPr>
              <a:t>May 2022 - Hilltop Extension Scheduled Opening – fares go into effect </a:t>
            </a:r>
            <a:endParaRPr lang="en-US" sz="2000" b="0" dirty="0">
              <a:solidFill>
                <a:schemeClr val="tx1"/>
              </a:solidFill>
              <a:ea typeface="ＭＳ Ｐゴシック"/>
              <a:cs typeface="Arial"/>
            </a:endParaRPr>
          </a:p>
          <a:p>
            <a:endParaRPr lang="en-US" dirty="0"/>
          </a:p>
          <a:p>
            <a:pPr lvl="2"/>
            <a:endParaRPr lang="en-US" dirty="0">
              <a:cs typeface="Arial"/>
            </a:endParaRPr>
          </a:p>
        </p:txBody>
      </p:sp>
    </p:spTree>
    <p:extLst>
      <p:ext uri="{BB962C8B-B14F-4D97-AF65-F5344CB8AC3E}">
        <p14:creationId xmlns:p14="http://schemas.microsoft.com/office/powerpoint/2010/main" val="24043344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387" y="239247"/>
            <a:ext cx="8378477" cy="542418"/>
          </a:xfrm>
        </p:spPr>
        <p:txBody>
          <a:bodyPr/>
          <a:lstStyle/>
          <a:p>
            <a:r>
              <a:rPr lang="en-US" sz="3600" dirty="0">
                <a:ea typeface="ＭＳ Ｐゴシック"/>
              </a:rPr>
              <a:t>Proposed </a:t>
            </a:r>
            <a:r>
              <a:rPr lang="en-US" sz="3600" dirty="0" smtClean="0">
                <a:ea typeface="ＭＳ Ｐゴシック"/>
              </a:rPr>
              <a:t>Tacoma Link Fare </a:t>
            </a:r>
            <a:r>
              <a:rPr lang="en-US" sz="3600" dirty="0">
                <a:ea typeface="ＭＳ Ｐゴシック"/>
              </a:rPr>
              <a:t>Options</a:t>
            </a:r>
            <a:endParaRPr lang="en-US" sz="3600" dirty="0"/>
          </a:p>
        </p:txBody>
      </p:sp>
      <p:sp>
        <p:nvSpPr>
          <p:cNvPr id="4" name="TextBox 3"/>
          <p:cNvSpPr txBox="1"/>
          <p:nvPr/>
        </p:nvSpPr>
        <p:spPr>
          <a:xfrm>
            <a:off x="388127" y="697313"/>
            <a:ext cx="8600239" cy="1015663"/>
          </a:xfrm>
          <a:prstGeom prst="rect">
            <a:avLst/>
          </a:prstGeom>
          <a:noFill/>
        </p:spPr>
        <p:txBody>
          <a:bodyPr wrap="square" lIns="91440" tIns="45720" rIns="91440" bIns="45720" rtlCol="0" anchor="t">
            <a:spAutoFit/>
          </a:bodyPr>
          <a:lstStyle/>
          <a:p>
            <a:pPr lvl="1"/>
            <a:r>
              <a:rPr lang="en-US" sz="2000" b="1" dirty="0" smtClean="0">
                <a:solidFill>
                  <a:srgbClr val="EF7622"/>
                </a:solidFill>
                <a:latin typeface="Arial"/>
                <a:ea typeface="ＭＳ Ｐゴシック"/>
              </a:rPr>
              <a:t>Option 1: $2.00 adult fare, the same as Pierce Transit</a:t>
            </a:r>
          </a:p>
          <a:p>
            <a:pPr lvl="1"/>
            <a:r>
              <a:rPr lang="en-US" sz="2000" b="1" dirty="0" smtClean="0">
                <a:solidFill>
                  <a:srgbClr val="EF7622"/>
                </a:solidFill>
                <a:latin typeface="Arial"/>
                <a:ea typeface="ＭＳ Ｐゴシック"/>
              </a:rPr>
              <a:t>Option 2: $2.25 adult fare, the same as Link </a:t>
            </a:r>
            <a:r>
              <a:rPr lang="en-US" sz="2000" b="1" smtClean="0">
                <a:solidFill>
                  <a:srgbClr val="EF7622"/>
                </a:solidFill>
                <a:latin typeface="Arial"/>
                <a:ea typeface="ＭＳ Ｐゴシック"/>
              </a:rPr>
              <a:t>light rail base fare</a:t>
            </a:r>
            <a:endParaRPr lang="en-US" sz="2000" b="1" dirty="0" smtClean="0">
              <a:solidFill>
                <a:srgbClr val="EF7622"/>
              </a:solidFill>
              <a:latin typeface="Arial"/>
              <a:ea typeface="ＭＳ Ｐゴシック"/>
            </a:endParaRPr>
          </a:p>
          <a:p>
            <a:pPr marL="742950" lvl="1" indent="-285750">
              <a:buFont typeface="Arial" panose="020B0604020202020204" pitchFamily="34" charset="0"/>
              <a:buChar char="•"/>
            </a:pPr>
            <a:r>
              <a:rPr lang="en-US" sz="2000" b="1" dirty="0" smtClean="0">
                <a:solidFill>
                  <a:srgbClr val="EF7622"/>
                </a:solidFill>
                <a:latin typeface="Arial"/>
                <a:ea typeface="ＭＳ Ｐゴシック"/>
              </a:rPr>
              <a:t>Both </a:t>
            </a:r>
            <a:r>
              <a:rPr lang="en-US" sz="2000" b="1" dirty="0">
                <a:solidFill>
                  <a:srgbClr val="EF7622"/>
                </a:solidFill>
                <a:latin typeface="Arial"/>
                <a:ea typeface="ＭＳ Ｐゴシック"/>
              </a:rPr>
              <a:t>options include ORCA LIFT fare of $</a:t>
            </a:r>
            <a:r>
              <a:rPr lang="en-US" sz="2000" b="1" dirty="0" smtClean="0">
                <a:solidFill>
                  <a:srgbClr val="EF7622"/>
                </a:solidFill>
                <a:latin typeface="Arial"/>
                <a:ea typeface="ＭＳ Ｐゴシック"/>
              </a:rPr>
              <a:t>1.50</a:t>
            </a:r>
            <a:endParaRPr lang="en-US" sz="2000" b="1" dirty="0">
              <a:solidFill>
                <a:srgbClr val="EF7622"/>
              </a:solidFill>
              <a:latin typeface="Arial"/>
              <a:ea typeface="ＭＳ Ｐゴシック"/>
            </a:endParaRPr>
          </a:p>
        </p:txBody>
      </p:sp>
      <p:graphicFrame>
        <p:nvGraphicFramePr>
          <p:cNvPr id="3" name="Table 2"/>
          <p:cNvGraphicFramePr>
            <a:graphicFrameLocks noGrp="1"/>
          </p:cNvGraphicFramePr>
          <p:nvPr>
            <p:extLst>
              <p:ext uri="{D42A27DB-BD31-4B8C-83A1-F6EECF244321}">
                <p14:modId xmlns:p14="http://schemas.microsoft.com/office/powerpoint/2010/main" val="135428720"/>
              </p:ext>
            </p:extLst>
          </p:nvPr>
        </p:nvGraphicFramePr>
        <p:xfrm>
          <a:off x="1460411" y="1914320"/>
          <a:ext cx="5204528" cy="2118250"/>
        </p:xfrm>
        <a:graphic>
          <a:graphicData uri="http://schemas.openxmlformats.org/drawingml/2006/table">
            <a:tbl>
              <a:tblPr firstRow="1" bandRow="1">
                <a:tableStyleId>{3B4B98B0-60AC-42C2-AFA5-B58CD77FA1E5}</a:tableStyleId>
              </a:tblPr>
              <a:tblGrid>
                <a:gridCol w="1201045">
                  <a:extLst>
                    <a:ext uri="{9D8B030D-6E8A-4147-A177-3AD203B41FA5}">
                      <a16:colId xmlns:a16="http://schemas.microsoft.com/office/drawing/2014/main" val="1664547193"/>
                    </a:ext>
                  </a:extLst>
                </a:gridCol>
                <a:gridCol w="1201045">
                  <a:extLst>
                    <a:ext uri="{9D8B030D-6E8A-4147-A177-3AD203B41FA5}">
                      <a16:colId xmlns:a16="http://schemas.microsoft.com/office/drawing/2014/main" val="1645420477"/>
                    </a:ext>
                  </a:extLst>
                </a:gridCol>
                <a:gridCol w="1201045">
                  <a:extLst>
                    <a:ext uri="{9D8B030D-6E8A-4147-A177-3AD203B41FA5}">
                      <a16:colId xmlns:a16="http://schemas.microsoft.com/office/drawing/2014/main" val="2254387704"/>
                    </a:ext>
                  </a:extLst>
                </a:gridCol>
                <a:gridCol w="907456">
                  <a:extLst>
                    <a:ext uri="{9D8B030D-6E8A-4147-A177-3AD203B41FA5}">
                      <a16:colId xmlns:a16="http://schemas.microsoft.com/office/drawing/2014/main" val="3721079792"/>
                    </a:ext>
                  </a:extLst>
                </a:gridCol>
                <a:gridCol w="693937">
                  <a:extLst>
                    <a:ext uri="{9D8B030D-6E8A-4147-A177-3AD203B41FA5}">
                      <a16:colId xmlns:a16="http://schemas.microsoft.com/office/drawing/2014/main" val="3851883351"/>
                    </a:ext>
                  </a:extLst>
                </a:gridCol>
              </a:tblGrid>
              <a:tr h="276188">
                <a:tc>
                  <a:txBody>
                    <a:bodyPr/>
                    <a:lstStyle/>
                    <a:p>
                      <a:pPr algn="l" fontAlgn="t"/>
                      <a:r>
                        <a:rPr lang="en-US" sz="1700" u="none" strike="noStrike" dirty="0">
                          <a:solidFill>
                            <a:schemeClr val="bg1"/>
                          </a:solidFill>
                          <a:effectLst/>
                        </a:rPr>
                        <a:t> </a:t>
                      </a:r>
                      <a:endParaRPr lang="en-US" sz="1700" b="0" i="0" u="none" strike="noStrike" dirty="0">
                        <a:solidFill>
                          <a:schemeClr val="bg1"/>
                        </a:solidFill>
                        <a:effectLst/>
                        <a:latin typeface="Arial" panose="020B0604020202020204" pitchFamily="34" charset="0"/>
                      </a:endParaRPr>
                    </a:p>
                  </a:txBody>
                  <a:tcPr marL="6030" marR="6030" marT="603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E6D"/>
                    </a:solidFill>
                  </a:tcPr>
                </a:tc>
                <a:tc>
                  <a:txBody>
                    <a:bodyPr/>
                    <a:lstStyle/>
                    <a:p>
                      <a:pPr algn="ctr" rtl="0" fontAlgn="ctr"/>
                      <a:r>
                        <a:rPr lang="en-US" sz="1300" u="none" strike="noStrike" dirty="0">
                          <a:solidFill>
                            <a:schemeClr val="bg1"/>
                          </a:solidFill>
                          <a:effectLst/>
                        </a:rPr>
                        <a:t>Option 1</a:t>
                      </a:r>
                      <a:endParaRPr lang="en-US" sz="1300" b="0" i="0" u="none" strike="noStrike" dirty="0">
                        <a:solidFill>
                          <a:schemeClr val="bg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E6D"/>
                    </a:solidFill>
                  </a:tcPr>
                </a:tc>
                <a:tc>
                  <a:txBody>
                    <a:bodyPr/>
                    <a:lstStyle/>
                    <a:p>
                      <a:pPr algn="ctr" rtl="0" fontAlgn="ctr"/>
                      <a:r>
                        <a:rPr lang="en-US" sz="1300" u="none" strike="noStrike" dirty="0">
                          <a:solidFill>
                            <a:schemeClr val="bg1"/>
                          </a:solidFill>
                          <a:effectLst/>
                        </a:rPr>
                        <a:t>Option 2</a:t>
                      </a:r>
                      <a:endParaRPr lang="en-US" sz="1300" b="0" i="0" u="none" strike="noStrike" dirty="0">
                        <a:solidFill>
                          <a:schemeClr val="bg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E6D"/>
                    </a:solidFill>
                  </a:tcPr>
                </a:tc>
                <a:tc>
                  <a:txBody>
                    <a:bodyPr/>
                    <a:lstStyle/>
                    <a:p>
                      <a:pPr algn="ctr" rtl="0" fontAlgn="ctr"/>
                      <a:r>
                        <a:rPr lang="en-US" sz="1300" u="none" strike="noStrike" dirty="0">
                          <a:solidFill>
                            <a:schemeClr val="bg1"/>
                          </a:solidFill>
                          <a:effectLst/>
                        </a:rPr>
                        <a:t>Link </a:t>
                      </a:r>
                      <a:endParaRPr lang="en-US" sz="1300" b="0" i="0" u="none" strike="noStrike" dirty="0">
                        <a:solidFill>
                          <a:schemeClr val="bg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E6D"/>
                    </a:solidFill>
                  </a:tcPr>
                </a:tc>
                <a:tc>
                  <a:txBody>
                    <a:bodyPr/>
                    <a:lstStyle/>
                    <a:p>
                      <a:pPr algn="ctr" rtl="0" fontAlgn="ctr"/>
                      <a:r>
                        <a:rPr lang="en-US" sz="1300" u="none" strike="noStrike" dirty="0">
                          <a:solidFill>
                            <a:schemeClr val="bg1"/>
                          </a:solidFill>
                          <a:effectLst/>
                        </a:rPr>
                        <a:t>PT</a:t>
                      </a:r>
                      <a:endParaRPr lang="en-US" sz="1300" b="0" i="0" u="none" strike="noStrike" dirty="0">
                        <a:solidFill>
                          <a:schemeClr val="bg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E6D"/>
                    </a:solidFill>
                  </a:tcPr>
                </a:tc>
                <a:extLst>
                  <a:ext uri="{0D108BD9-81ED-4DB2-BD59-A6C34878D82A}">
                    <a16:rowId xmlns:a16="http://schemas.microsoft.com/office/drawing/2014/main" val="781661099"/>
                  </a:ext>
                </a:extLst>
              </a:tr>
              <a:tr h="482587">
                <a:tc>
                  <a:txBody>
                    <a:bodyPr/>
                    <a:lstStyle/>
                    <a:p>
                      <a:pPr algn="l" rtl="0" fontAlgn="ctr"/>
                      <a:r>
                        <a:rPr lang="en-US" sz="1500" b="1" u="none" strike="noStrike" dirty="0">
                          <a:effectLst/>
                        </a:rPr>
                        <a:t>Adult</a:t>
                      </a:r>
                      <a:endParaRPr lang="en-US" sz="1500" b="1" i="0" u="none" strike="noStrike" dirty="0">
                        <a:solidFill>
                          <a:srgbClr val="1F2F5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500" b="1" u="none" strike="noStrike" dirty="0">
                          <a:solidFill>
                            <a:srgbClr val="FF0000"/>
                          </a:solidFill>
                          <a:effectLst/>
                        </a:rPr>
                        <a:t>$2.00 </a:t>
                      </a:r>
                      <a:endParaRPr lang="en-US" sz="1500" b="1" i="0" u="none" strike="noStrike" dirty="0">
                        <a:solidFill>
                          <a:srgbClr val="FF0000"/>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500" b="1" u="none" strike="noStrike" dirty="0">
                          <a:solidFill>
                            <a:srgbClr val="FF0000"/>
                          </a:solidFill>
                          <a:effectLst/>
                        </a:rPr>
                        <a:t>$2.25 </a:t>
                      </a:r>
                      <a:endParaRPr lang="en-US" sz="1500" b="1" i="0" u="none" strike="noStrike" dirty="0">
                        <a:solidFill>
                          <a:srgbClr val="FF0000"/>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500" b="1" u="none" strike="noStrike" dirty="0">
                          <a:effectLst/>
                        </a:rPr>
                        <a:t>$2.25 (base)</a:t>
                      </a:r>
                      <a:endParaRPr lang="en-US" sz="1500" b="1" i="0" u="none" strike="noStrike" dirty="0">
                        <a:solidFill>
                          <a:srgbClr val="1F2F5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0" fontAlgn="ctr"/>
                      <a:r>
                        <a:rPr lang="en-US" sz="1500" b="1" u="none" strike="noStrike" dirty="0">
                          <a:effectLst/>
                        </a:rPr>
                        <a:t>$2.00 </a:t>
                      </a:r>
                      <a:endParaRPr lang="en-US" sz="1500" b="1" i="0" u="none" strike="noStrike" dirty="0">
                        <a:solidFill>
                          <a:srgbClr val="1F2F5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179260883"/>
                  </a:ext>
                </a:extLst>
              </a:tr>
              <a:tr h="464236">
                <a:tc>
                  <a:txBody>
                    <a:bodyPr/>
                    <a:lstStyle/>
                    <a:p>
                      <a:pPr algn="l" rtl="0" fontAlgn="ctr"/>
                      <a:r>
                        <a:rPr lang="en-US" sz="1500" b="1" u="none" strike="noStrike" dirty="0">
                          <a:effectLst/>
                        </a:rPr>
                        <a:t>ORCA LIFT</a:t>
                      </a:r>
                      <a:endParaRPr lang="en-US" sz="1500" b="1" i="0" u="none" strike="noStrike" dirty="0">
                        <a:solidFill>
                          <a:srgbClr val="1F2F5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500" b="1" u="none" strike="noStrike" dirty="0">
                          <a:effectLst/>
                        </a:rPr>
                        <a:t>$1.50 </a:t>
                      </a:r>
                      <a:endParaRPr lang="en-US" sz="1500" b="1" i="0" u="none" strike="noStrike" dirty="0">
                        <a:solidFill>
                          <a:srgbClr val="000000"/>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500" b="1" u="none" strike="noStrike" dirty="0">
                          <a:effectLst/>
                        </a:rPr>
                        <a:t>$1.50 </a:t>
                      </a:r>
                      <a:endParaRPr lang="en-US" sz="1500" b="1" i="0" u="none" strike="noStrike" dirty="0">
                        <a:solidFill>
                          <a:srgbClr val="1F2F5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500" b="1" u="none" strike="noStrike">
                          <a:effectLst/>
                        </a:rPr>
                        <a:t>$1.50 </a:t>
                      </a:r>
                      <a:endParaRPr lang="en-US" sz="1500" b="1" i="0" u="none" strike="noStrike">
                        <a:solidFill>
                          <a:srgbClr val="1F2F5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0" fontAlgn="ctr"/>
                      <a:r>
                        <a:rPr lang="en-US" sz="1500" b="1" u="none" strike="noStrike" dirty="0">
                          <a:effectLst/>
                        </a:rPr>
                        <a:t>NA</a:t>
                      </a:r>
                      <a:endParaRPr lang="en-US" sz="1500" b="1" i="0" u="none" strike="noStrike" dirty="0">
                        <a:solidFill>
                          <a:srgbClr val="1F2F5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999903087"/>
                  </a:ext>
                </a:extLst>
              </a:tr>
              <a:tr h="412652">
                <a:tc>
                  <a:txBody>
                    <a:bodyPr/>
                    <a:lstStyle/>
                    <a:p>
                      <a:pPr algn="l" rtl="0" fontAlgn="ctr"/>
                      <a:r>
                        <a:rPr lang="en-US" sz="1500" b="1" u="none" strike="noStrike">
                          <a:effectLst/>
                        </a:rPr>
                        <a:t>Youth</a:t>
                      </a:r>
                      <a:endParaRPr lang="en-US" sz="1500" b="1" i="0" u="none" strike="noStrike">
                        <a:solidFill>
                          <a:srgbClr val="1F2F5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500" b="1" u="none" strike="noStrike" dirty="0">
                          <a:solidFill>
                            <a:srgbClr val="FF0000"/>
                          </a:solidFill>
                          <a:effectLst/>
                        </a:rPr>
                        <a:t>$1.00 </a:t>
                      </a:r>
                      <a:endParaRPr lang="en-US" sz="1500" b="1" i="0" u="none" strike="noStrike" dirty="0">
                        <a:solidFill>
                          <a:srgbClr val="FF0000"/>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500" b="1" u="none" strike="noStrike" dirty="0">
                          <a:effectLst/>
                        </a:rPr>
                        <a:t>$1.50 </a:t>
                      </a:r>
                      <a:endParaRPr lang="en-US" sz="1500" b="1" i="0" u="none" strike="noStrike" dirty="0">
                        <a:solidFill>
                          <a:srgbClr val="1F2F5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500" b="1" u="none" strike="noStrike" dirty="0">
                          <a:effectLst/>
                        </a:rPr>
                        <a:t>$1.50 </a:t>
                      </a:r>
                      <a:endParaRPr lang="en-US" sz="1500" b="1" i="0" u="none" strike="noStrike" dirty="0">
                        <a:solidFill>
                          <a:srgbClr val="1F2F5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0" fontAlgn="ctr"/>
                      <a:r>
                        <a:rPr lang="en-US" sz="1500" b="1" u="none" strike="noStrike" dirty="0">
                          <a:effectLst/>
                        </a:rPr>
                        <a:t>$1.00 </a:t>
                      </a:r>
                      <a:endParaRPr lang="en-US" sz="1500" b="1" i="0" u="none" strike="noStrike" dirty="0">
                        <a:solidFill>
                          <a:srgbClr val="1F2F5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580827122"/>
                  </a:ext>
                </a:extLst>
              </a:tr>
              <a:tr h="482587">
                <a:tc>
                  <a:txBody>
                    <a:bodyPr/>
                    <a:lstStyle/>
                    <a:p>
                      <a:pPr algn="l" rtl="0" fontAlgn="ctr"/>
                      <a:r>
                        <a:rPr lang="en-US" sz="1500" b="1" u="none" strike="noStrike" dirty="0" err="1">
                          <a:effectLst/>
                        </a:rPr>
                        <a:t>Sr</a:t>
                      </a:r>
                      <a:r>
                        <a:rPr lang="en-US" sz="1500" b="1" u="none" strike="noStrike" dirty="0">
                          <a:effectLst/>
                        </a:rPr>
                        <a:t> &amp; Disabled</a:t>
                      </a:r>
                      <a:endParaRPr lang="en-US" sz="1500" b="1" i="0" u="none" strike="noStrike" dirty="0">
                        <a:solidFill>
                          <a:srgbClr val="1F2F5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500" b="1" u="none" strike="noStrike">
                          <a:effectLst/>
                        </a:rPr>
                        <a:t>$1.00 </a:t>
                      </a:r>
                      <a:endParaRPr lang="en-US" sz="1500" b="1" i="0" u="none" strike="noStrike">
                        <a:solidFill>
                          <a:srgbClr val="1F2F5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500" b="1" u="none" strike="noStrike" dirty="0">
                          <a:effectLst/>
                        </a:rPr>
                        <a:t>$1.00 </a:t>
                      </a:r>
                      <a:endParaRPr lang="en-US" sz="1500" b="1" i="0" u="none" strike="noStrike" dirty="0">
                        <a:solidFill>
                          <a:srgbClr val="1F2F5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500" b="1" u="none" strike="noStrike" dirty="0">
                          <a:effectLst/>
                        </a:rPr>
                        <a:t>$1.00 </a:t>
                      </a:r>
                      <a:endParaRPr lang="en-US" sz="1500" b="1" i="0" u="none" strike="noStrike" dirty="0">
                        <a:solidFill>
                          <a:srgbClr val="1F2F5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0" fontAlgn="ctr"/>
                      <a:r>
                        <a:rPr lang="en-US" sz="1500" b="1" u="none" strike="noStrike" dirty="0">
                          <a:effectLst/>
                        </a:rPr>
                        <a:t>$1.00 </a:t>
                      </a:r>
                      <a:endParaRPr lang="en-US" sz="1500" b="1" i="0" u="none" strike="noStrike" dirty="0">
                        <a:solidFill>
                          <a:srgbClr val="1F2F51"/>
                        </a:solidFill>
                        <a:effectLst/>
                        <a:latin typeface="Arial" panose="020B0604020202020204" pitchFamily="34" charset="0"/>
                      </a:endParaRPr>
                    </a:p>
                  </a:txBody>
                  <a:tcPr marL="6030" marR="6030" marT="60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70741416"/>
                  </a:ext>
                </a:extLst>
              </a:tr>
            </a:tbl>
          </a:graphicData>
        </a:graphic>
      </p:graphicFrame>
      <p:sp>
        <p:nvSpPr>
          <p:cNvPr id="6" name="TextBox 5"/>
          <p:cNvSpPr txBox="1"/>
          <p:nvPr/>
        </p:nvSpPr>
        <p:spPr>
          <a:xfrm>
            <a:off x="438588" y="4064637"/>
            <a:ext cx="8499315" cy="338554"/>
          </a:xfrm>
          <a:prstGeom prst="rect">
            <a:avLst/>
          </a:prstGeom>
          <a:noFill/>
        </p:spPr>
        <p:txBody>
          <a:bodyPr wrap="square" rtlCol="0">
            <a:spAutoFit/>
          </a:bodyPr>
          <a:lstStyle/>
          <a:p>
            <a:r>
              <a:rPr lang="en-US" sz="1600" dirty="0" smtClean="0">
                <a:solidFill>
                  <a:srgbClr val="EF7622"/>
                </a:solidFill>
              </a:rPr>
              <a:t>Option 2 has reduced fares (LIFT, Youth, </a:t>
            </a:r>
            <a:r>
              <a:rPr lang="en-US" sz="1600" dirty="0" err="1" smtClean="0">
                <a:solidFill>
                  <a:srgbClr val="EF7622"/>
                </a:solidFill>
              </a:rPr>
              <a:t>Sr</a:t>
            </a:r>
            <a:r>
              <a:rPr lang="en-US" sz="1600" dirty="0" smtClean="0">
                <a:solidFill>
                  <a:srgbClr val="EF7622"/>
                </a:solidFill>
              </a:rPr>
              <a:t>/Disabled) aligned with the other ST modes</a:t>
            </a:r>
            <a:endParaRPr lang="en-US" sz="1600" dirty="0">
              <a:solidFill>
                <a:srgbClr val="EF7622"/>
              </a:solidFill>
            </a:endParaRPr>
          </a:p>
        </p:txBody>
      </p:sp>
      <p:sp>
        <p:nvSpPr>
          <p:cNvPr id="7" name="TextBox 6"/>
          <p:cNvSpPr txBox="1"/>
          <p:nvPr/>
        </p:nvSpPr>
        <p:spPr>
          <a:xfrm>
            <a:off x="431964" y="4296549"/>
            <a:ext cx="8499315" cy="338554"/>
          </a:xfrm>
          <a:prstGeom prst="rect">
            <a:avLst/>
          </a:prstGeom>
          <a:noFill/>
        </p:spPr>
        <p:txBody>
          <a:bodyPr wrap="square" rtlCol="0">
            <a:spAutoFit/>
          </a:bodyPr>
          <a:lstStyle/>
          <a:p>
            <a:r>
              <a:rPr lang="en-US" sz="1600" dirty="0" smtClean="0">
                <a:solidFill>
                  <a:srgbClr val="EF7622"/>
                </a:solidFill>
              </a:rPr>
              <a:t>Option </a:t>
            </a:r>
            <a:r>
              <a:rPr lang="en-US" sz="1600" dirty="0">
                <a:solidFill>
                  <a:srgbClr val="EF7622"/>
                </a:solidFill>
              </a:rPr>
              <a:t>1</a:t>
            </a:r>
            <a:r>
              <a:rPr lang="en-US" sz="1600" dirty="0" smtClean="0">
                <a:solidFill>
                  <a:srgbClr val="EF7622"/>
                </a:solidFill>
              </a:rPr>
              <a:t> Youth fare is aligned with Pierce Transit</a:t>
            </a:r>
            <a:endParaRPr lang="en-US" sz="1600" dirty="0">
              <a:solidFill>
                <a:srgbClr val="EF7622"/>
              </a:solidFill>
            </a:endParaRPr>
          </a:p>
        </p:txBody>
      </p:sp>
    </p:spTree>
    <p:extLst>
      <p:ext uri="{BB962C8B-B14F-4D97-AF65-F5344CB8AC3E}">
        <p14:creationId xmlns:p14="http://schemas.microsoft.com/office/powerpoint/2010/main" val="34664663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62CD4-89DD-B043-9AEC-3CA3A1A0DD39}"/>
              </a:ext>
            </a:extLst>
          </p:cNvPr>
          <p:cNvSpPr>
            <a:spLocks noGrp="1"/>
          </p:cNvSpPr>
          <p:nvPr>
            <p:ph type="title"/>
          </p:nvPr>
        </p:nvSpPr>
        <p:spPr>
          <a:xfrm>
            <a:off x="621670" y="142016"/>
            <a:ext cx="7886700" cy="620712"/>
          </a:xfrm>
        </p:spPr>
        <p:txBody>
          <a:bodyPr/>
          <a:lstStyle/>
          <a:p>
            <a:r>
              <a:rPr lang="en-US" dirty="0"/>
              <a:t>Ridership, Revenue &amp; Farebox Recovery</a:t>
            </a:r>
          </a:p>
        </p:txBody>
      </p:sp>
      <p:graphicFrame>
        <p:nvGraphicFramePr>
          <p:cNvPr id="5" name="Table 4"/>
          <p:cNvGraphicFramePr>
            <a:graphicFrameLocks noGrp="1"/>
          </p:cNvGraphicFramePr>
          <p:nvPr>
            <p:extLst>
              <p:ext uri="{D42A27DB-BD31-4B8C-83A1-F6EECF244321}">
                <p14:modId xmlns:p14="http://schemas.microsoft.com/office/powerpoint/2010/main" val="1313870119"/>
              </p:ext>
            </p:extLst>
          </p:nvPr>
        </p:nvGraphicFramePr>
        <p:xfrm>
          <a:off x="768927" y="1745038"/>
          <a:ext cx="7886701" cy="2252447"/>
        </p:xfrm>
        <a:graphic>
          <a:graphicData uri="http://schemas.openxmlformats.org/drawingml/2006/table">
            <a:tbl>
              <a:tblPr firstRow="1" bandRow="1">
                <a:tableStyleId>{7E9639D4-E3E2-4D34-9284-5A2195B3D0D7}</a:tableStyleId>
              </a:tblPr>
              <a:tblGrid>
                <a:gridCol w="2125318">
                  <a:extLst>
                    <a:ext uri="{9D8B030D-6E8A-4147-A177-3AD203B41FA5}">
                      <a16:colId xmlns:a16="http://schemas.microsoft.com/office/drawing/2014/main" val="4253704214"/>
                    </a:ext>
                  </a:extLst>
                </a:gridCol>
                <a:gridCol w="1534873">
                  <a:extLst>
                    <a:ext uri="{9D8B030D-6E8A-4147-A177-3AD203B41FA5}">
                      <a16:colId xmlns:a16="http://schemas.microsoft.com/office/drawing/2014/main" val="3282973973"/>
                    </a:ext>
                  </a:extLst>
                </a:gridCol>
                <a:gridCol w="1511193">
                  <a:extLst>
                    <a:ext uri="{9D8B030D-6E8A-4147-A177-3AD203B41FA5}">
                      <a16:colId xmlns:a16="http://schemas.microsoft.com/office/drawing/2014/main" val="427688012"/>
                    </a:ext>
                  </a:extLst>
                </a:gridCol>
                <a:gridCol w="1499879">
                  <a:extLst>
                    <a:ext uri="{9D8B030D-6E8A-4147-A177-3AD203B41FA5}">
                      <a16:colId xmlns:a16="http://schemas.microsoft.com/office/drawing/2014/main" val="3573479315"/>
                    </a:ext>
                  </a:extLst>
                </a:gridCol>
                <a:gridCol w="1215438">
                  <a:extLst>
                    <a:ext uri="{9D8B030D-6E8A-4147-A177-3AD203B41FA5}">
                      <a16:colId xmlns:a16="http://schemas.microsoft.com/office/drawing/2014/main" val="1972698924"/>
                    </a:ext>
                  </a:extLst>
                </a:gridCol>
              </a:tblGrid>
              <a:tr h="440406">
                <a:tc>
                  <a:txBody>
                    <a:bodyPr/>
                    <a:lstStyle/>
                    <a:p>
                      <a:pPr algn="l"/>
                      <a:r>
                        <a:rPr lang="en-US" sz="1400" b="0" dirty="0"/>
                        <a:t>Options for Adult Fare</a:t>
                      </a:r>
                    </a:p>
                  </a:txBody>
                  <a:tcPr/>
                </a:tc>
                <a:tc>
                  <a:txBody>
                    <a:bodyPr/>
                    <a:lstStyle/>
                    <a:p>
                      <a:pPr algn="ctr"/>
                      <a:r>
                        <a:rPr lang="en-US" sz="1400" b="0" dirty="0"/>
                        <a:t>Annual Ridership projection (2023)</a:t>
                      </a:r>
                    </a:p>
                  </a:txBody>
                  <a:tcPr/>
                </a:tc>
                <a:tc>
                  <a:txBody>
                    <a:bodyPr/>
                    <a:lstStyle/>
                    <a:p>
                      <a:pPr algn="ctr"/>
                      <a:r>
                        <a:rPr lang="en-US" sz="1400" b="0" dirty="0"/>
                        <a:t>Annual Revenue projection</a:t>
                      </a:r>
                      <a:r>
                        <a:rPr lang="en-US" sz="1400" b="0" baseline="0" dirty="0"/>
                        <a:t> (2023)</a:t>
                      </a:r>
                      <a:endParaRPr lang="en-US" sz="1400" b="0" dirty="0"/>
                    </a:p>
                  </a:txBody>
                  <a:tcPr/>
                </a:tc>
                <a:tc>
                  <a:txBody>
                    <a:bodyPr/>
                    <a:lstStyle/>
                    <a:p>
                      <a:pPr algn="ctr"/>
                      <a:r>
                        <a:rPr lang="en-US" sz="1400" b="0" dirty="0" smtClean="0"/>
                        <a:t>Net Fare Revenue</a:t>
                      </a:r>
                    </a:p>
                    <a:p>
                      <a:pPr algn="ctr"/>
                      <a:r>
                        <a:rPr lang="en-US" sz="1400" b="0" dirty="0" smtClean="0"/>
                        <a:t>(2023)</a:t>
                      </a:r>
                      <a:endParaRPr lang="en-US" sz="1400" b="0" dirty="0"/>
                    </a:p>
                  </a:txBody>
                  <a:tcPr/>
                </a:tc>
                <a:tc>
                  <a:txBody>
                    <a:bodyPr/>
                    <a:lstStyle/>
                    <a:p>
                      <a:pPr algn="ctr"/>
                      <a:r>
                        <a:rPr lang="en-US" sz="1400" b="0" dirty="0"/>
                        <a:t>Farebox Recovery </a:t>
                      </a:r>
                    </a:p>
                    <a:p>
                      <a:pPr algn="ctr"/>
                      <a:r>
                        <a:rPr lang="en-US" sz="1400" b="0" dirty="0">
                          <a:solidFill>
                            <a:schemeClr val="bg1"/>
                          </a:solidFill>
                        </a:rPr>
                        <a:t>(2023)</a:t>
                      </a:r>
                    </a:p>
                  </a:txBody>
                  <a:tcPr/>
                </a:tc>
                <a:extLst>
                  <a:ext uri="{0D108BD9-81ED-4DB2-BD59-A6C34878D82A}">
                    <a16:rowId xmlns:a16="http://schemas.microsoft.com/office/drawing/2014/main" val="4259891744"/>
                  </a:ext>
                </a:extLst>
              </a:tr>
              <a:tr h="6979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rPr>
                        <a:t>$2.00 </a:t>
                      </a:r>
                      <a:r>
                        <a:rPr lang="en-US" sz="1600" b="0" dirty="0" smtClean="0">
                          <a:solidFill>
                            <a:schemeClr val="tx1"/>
                          </a:solidFill>
                        </a:rPr>
                        <a:t>(Option1)</a:t>
                      </a:r>
                      <a:endParaRPr lang="en-US" sz="16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(same as PT fare)</a:t>
                      </a:r>
                      <a:endParaRPr lang="en-US" sz="1600" b="1" dirty="0">
                        <a:solidFill>
                          <a:schemeClr val="tx1"/>
                        </a:solidFill>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1.27 to 1.32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million</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tx1"/>
                          </a:solidFill>
                          <a:effectLst/>
                          <a:uLnTx/>
                          <a:uFillTx/>
                        </a:rPr>
                        <a:t>$1.70 - $1.76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tx1"/>
                          </a:solidFill>
                          <a:effectLst/>
                          <a:uLnTx/>
                          <a:uFillTx/>
                        </a:rPr>
                        <a:t>million</a:t>
                      </a:r>
                      <a:endParaRPr kumimoji="0" lang="en-US" sz="1600" b="0" i="0" u="none" strike="noStrike" kern="1200" cap="none" spc="0" normalizeH="0" baseline="0" noProof="0" dirty="0">
                        <a:ln>
                          <a:noFill/>
                        </a:ln>
                        <a:solidFill>
                          <a:schemeClr val="tx1"/>
                        </a:solidFill>
                        <a:effectLst/>
                        <a:uLnTx/>
                        <a:uFillTx/>
                        <a:latin typeface="Arial"/>
                        <a:ea typeface="+mn-ea"/>
                        <a:cs typeface="+mn-cs"/>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chemeClr val="tx1"/>
                          </a:solidFill>
                          <a:effectLst/>
                          <a:uLnTx/>
                          <a:uFillTx/>
                          <a:latin typeface="Arial"/>
                          <a:ea typeface="+mn-ea"/>
                          <a:cs typeface="+mn-cs"/>
                        </a:rPr>
                        <a:t>$1.21 - $1.27 million</a:t>
                      </a:r>
                      <a:endParaRPr kumimoji="0" lang="en-US" sz="1600" b="0" i="0" u="none" strike="noStrike" kern="1200" cap="none" spc="0" normalizeH="0" baseline="0" noProof="0" dirty="0">
                        <a:ln>
                          <a:noFill/>
                        </a:ln>
                        <a:solidFill>
                          <a:schemeClr val="tx1"/>
                        </a:solidFill>
                        <a:effectLst/>
                        <a:uLnTx/>
                        <a:uFillTx/>
                        <a:latin typeface="Arial"/>
                        <a:ea typeface="+mn-ea"/>
                        <a:cs typeface="+mn-cs"/>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tx1"/>
                          </a:solidFill>
                          <a:effectLst/>
                          <a:uLnTx/>
                          <a:uFillTx/>
                        </a:rPr>
                        <a:t>10%</a:t>
                      </a:r>
                      <a:endParaRPr kumimoji="0" lang="en-US" sz="1600" b="0" i="0" u="none" strike="noStrike" kern="1200" cap="none" spc="0" normalizeH="0" baseline="0" noProof="0" dirty="0">
                        <a:ln>
                          <a:noFill/>
                        </a:ln>
                        <a:solidFill>
                          <a:schemeClr val="tx1"/>
                        </a:solidFill>
                        <a:effectLst/>
                        <a:uLnTx/>
                        <a:uFillTx/>
                        <a:latin typeface="Arial"/>
                        <a:ea typeface="+mn-ea"/>
                        <a:cs typeface="+mn-cs"/>
                      </a:endParaRPr>
                    </a:p>
                  </a:txBody>
                  <a:tcPr anchor="ctr">
                    <a:noFill/>
                  </a:tcPr>
                </a:tc>
                <a:extLst>
                  <a:ext uri="{0D108BD9-81ED-4DB2-BD59-A6C34878D82A}">
                    <a16:rowId xmlns:a16="http://schemas.microsoft.com/office/drawing/2014/main" val="3433230406"/>
                  </a:ext>
                </a:extLst>
              </a:tr>
              <a:tr h="6174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rPr>
                        <a:t>$</a:t>
                      </a:r>
                      <a:r>
                        <a:rPr lang="en-US" sz="1600" b="1" dirty="0" smtClean="0">
                          <a:solidFill>
                            <a:schemeClr val="tx1"/>
                          </a:solidFill>
                        </a:rPr>
                        <a:t>2.25 </a:t>
                      </a:r>
                      <a:r>
                        <a:rPr lang="en-US" sz="1600" b="0" dirty="0" smtClean="0">
                          <a:solidFill>
                            <a:schemeClr val="tx1"/>
                          </a:solidFill>
                        </a:rPr>
                        <a:t>(Option 2)</a:t>
                      </a:r>
                      <a:endParaRPr lang="en-US" sz="16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(same as Link base </a:t>
                      </a:r>
                      <a:r>
                        <a:rPr lang="en-US" sz="1600" b="0" dirty="0" smtClean="0">
                          <a:solidFill>
                            <a:schemeClr val="tx1"/>
                          </a:solidFill>
                        </a:rPr>
                        <a:t>fare)</a:t>
                      </a:r>
                      <a:endParaRPr lang="en-US" sz="1600" b="0" dirty="0">
                        <a:solidFill>
                          <a:schemeClr val="tx1"/>
                        </a:solidFill>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1.21 to 1.26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million</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tx1"/>
                          </a:solidFill>
                          <a:effectLst/>
                          <a:uLnTx/>
                          <a:uFillTx/>
                        </a:rPr>
                        <a:t>$1.87 - $1.94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tx1"/>
                          </a:solidFill>
                          <a:effectLst/>
                          <a:uLnTx/>
                          <a:uFillTx/>
                        </a:rPr>
                        <a:t>million</a:t>
                      </a:r>
                      <a:endParaRPr kumimoji="0" lang="en-US" sz="1600" b="0" i="0" u="none" strike="noStrike" kern="1200" cap="none" spc="0" normalizeH="0" baseline="0" noProof="0" dirty="0">
                        <a:ln>
                          <a:noFill/>
                        </a:ln>
                        <a:solidFill>
                          <a:schemeClr val="tx1"/>
                        </a:solidFill>
                        <a:effectLst/>
                        <a:uLnTx/>
                        <a:uFillTx/>
                        <a:latin typeface="Arial"/>
                        <a:ea typeface="+mn-ea"/>
                        <a:cs typeface="+mn-cs"/>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smtClean="0">
                          <a:ln>
                            <a:noFill/>
                          </a:ln>
                          <a:solidFill>
                            <a:schemeClr val="tx1"/>
                          </a:solidFill>
                          <a:effectLst/>
                          <a:uLnTx/>
                          <a:uFillTx/>
                          <a:latin typeface="+mn-lt"/>
                          <a:ea typeface="+mn-ea"/>
                          <a:cs typeface="+mn-cs"/>
                        </a:rPr>
                        <a:t>$1.38 - $1.45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chemeClr val="tx1"/>
                          </a:solidFill>
                          <a:effectLst/>
                          <a:uLnTx/>
                          <a:uFillTx/>
                          <a:latin typeface="Arial"/>
                          <a:ea typeface="+mn-ea"/>
                          <a:cs typeface="+mn-cs"/>
                        </a:rPr>
                        <a:t>million</a:t>
                      </a:r>
                      <a:endParaRPr kumimoji="0" lang="en-US" sz="1600" b="0" i="0" u="none" strike="noStrike" kern="1200" cap="none" spc="0" normalizeH="0" baseline="0" noProof="0" dirty="0">
                        <a:ln>
                          <a:noFill/>
                        </a:ln>
                        <a:solidFill>
                          <a:schemeClr val="tx1"/>
                        </a:solidFill>
                        <a:effectLst/>
                        <a:uLnTx/>
                        <a:uFillTx/>
                        <a:latin typeface="Arial"/>
                        <a:ea typeface="+mn-ea"/>
                        <a:cs typeface="+mn-cs"/>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tx1"/>
                          </a:solidFill>
                          <a:effectLst/>
                          <a:uLnTx/>
                          <a:uFillTx/>
                        </a:rPr>
                        <a:t>11%</a:t>
                      </a:r>
                      <a:endParaRPr kumimoji="0" lang="en-US" sz="1600" b="1" i="0" u="none" strike="noStrike" kern="1200" cap="none" spc="0" normalizeH="0" baseline="0" noProof="0" dirty="0">
                        <a:ln>
                          <a:noFill/>
                        </a:ln>
                        <a:solidFill>
                          <a:schemeClr val="tx1"/>
                        </a:solidFill>
                        <a:effectLst/>
                        <a:uLnTx/>
                        <a:uFillTx/>
                        <a:latin typeface="Arial"/>
                        <a:ea typeface="+mn-ea"/>
                        <a:cs typeface="+mn-cs"/>
                      </a:endParaRPr>
                    </a:p>
                  </a:txBody>
                  <a:tcPr anchor="ctr">
                    <a:noFill/>
                  </a:tcPr>
                </a:tc>
                <a:extLst>
                  <a:ext uri="{0D108BD9-81ED-4DB2-BD59-A6C34878D82A}">
                    <a16:rowId xmlns:a16="http://schemas.microsoft.com/office/drawing/2014/main" val="4144847217"/>
                  </a:ext>
                </a:extLst>
              </a:tr>
            </a:tbl>
          </a:graphicData>
        </a:graphic>
      </p:graphicFrame>
      <p:sp>
        <p:nvSpPr>
          <p:cNvPr id="4" name="Rectangle 3"/>
          <p:cNvSpPr/>
          <p:nvPr/>
        </p:nvSpPr>
        <p:spPr>
          <a:xfrm>
            <a:off x="768927" y="640721"/>
            <a:ext cx="7356764" cy="646331"/>
          </a:xfrm>
          <a:prstGeom prst="rect">
            <a:avLst/>
          </a:prstGeom>
        </p:spPr>
        <p:txBody>
          <a:bodyPr wrap="square">
            <a:spAutoFit/>
          </a:bodyPr>
          <a:lstStyle/>
          <a:p>
            <a:r>
              <a:rPr lang="en-US" b="1" dirty="0">
                <a:solidFill>
                  <a:srgbClr val="EF7622"/>
                </a:solidFill>
                <a:ea typeface="ＭＳ Ｐゴシック"/>
              </a:rPr>
              <a:t>Farebox recovery projections range from </a:t>
            </a:r>
            <a:r>
              <a:rPr lang="en-US" b="1" dirty="0" smtClean="0">
                <a:solidFill>
                  <a:srgbClr val="EF7622"/>
                </a:solidFill>
                <a:ea typeface="ＭＳ Ｐゴシック"/>
              </a:rPr>
              <a:t>10% </a:t>
            </a:r>
            <a:r>
              <a:rPr lang="en-US" b="1" dirty="0">
                <a:solidFill>
                  <a:srgbClr val="EF7622"/>
                </a:solidFill>
                <a:ea typeface="ＭＳ Ｐゴシック"/>
              </a:rPr>
              <a:t>- </a:t>
            </a:r>
            <a:r>
              <a:rPr lang="en-US" b="1" dirty="0" smtClean="0">
                <a:solidFill>
                  <a:srgbClr val="EF7622"/>
                </a:solidFill>
                <a:ea typeface="ＭＳ Ｐゴシック"/>
              </a:rPr>
              <a:t>11% </a:t>
            </a:r>
            <a:endParaRPr lang="en-US" b="1" dirty="0">
              <a:solidFill>
                <a:srgbClr val="EF7622"/>
              </a:solidFill>
              <a:ea typeface="ＭＳ Ｐゴシック"/>
            </a:endParaRPr>
          </a:p>
          <a:p>
            <a:r>
              <a:rPr lang="en-US" b="1" dirty="0">
                <a:solidFill>
                  <a:srgbClr val="EF7622"/>
                </a:solidFill>
                <a:ea typeface="ＭＳ Ｐゴシック"/>
              </a:rPr>
              <a:t>Revenue projections range from $</a:t>
            </a:r>
            <a:r>
              <a:rPr lang="en-US" b="1" dirty="0" smtClean="0">
                <a:solidFill>
                  <a:srgbClr val="EF7622"/>
                </a:solidFill>
                <a:ea typeface="ＭＳ Ｐゴシック"/>
              </a:rPr>
              <a:t>1.7 </a:t>
            </a:r>
            <a:r>
              <a:rPr lang="en-US" b="1" dirty="0">
                <a:solidFill>
                  <a:srgbClr val="EF7622"/>
                </a:solidFill>
                <a:ea typeface="ＭＳ Ｐゴシック"/>
              </a:rPr>
              <a:t>- </a:t>
            </a:r>
            <a:r>
              <a:rPr lang="en-US" b="1" dirty="0" smtClean="0">
                <a:solidFill>
                  <a:srgbClr val="EF7622"/>
                </a:solidFill>
                <a:ea typeface="ＭＳ Ｐゴシック"/>
              </a:rPr>
              <a:t>$1.9 </a:t>
            </a:r>
            <a:r>
              <a:rPr lang="en-US" b="1" dirty="0">
                <a:solidFill>
                  <a:srgbClr val="EF7622"/>
                </a:solidFill>
                <a:ea typeface="ＭＳ Ｐゴシック"/>
              </a:rPr>
              <a:t>million annually</a:t>
            </a:r>
            <a:endParaRPr lang="en-US" b="1" dirty="0"/>
          </a:p>
        </p:txBody>
      </p:sp>
    </p:spTree>
    <p:extLst>
      <p:ext uri="{BB962C8B-B14F-4D97-AF65-F5344CB8AC3E}">
        <p14:creationId xmlns:p14="http://schemas.microsoft.com/office/powerpoint/2010/main" val="843660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510" y="387927"/>
            <a:ext cx="8378354" cy="893029"/>
          </a:xfrm>
        </p:spPr>
        <p:txBody>
          <a:bodyPr lIns="91440" tIns="45720" rIns="91440" bIns="45720" anchor="t"/>
          <a:lstStyle/>
          <a:p>
            <a:r>
              <a:rPr lang="en-US" sz="3600" dirty="0">
                <a:ea typeface="ＭＳ Ｐゴシック"/>
              </a:rPr>
              <a:t>Option 1: $2.00 – Align with Pierce Transit </a:t>
            </a:r>
            <a:endParaRPr lang="en-US" sz="3600" b="0" dirty="0"/>
          </a:p>
        </p:txBody>
      </p:sp>
      <p:sp>
        <p:nvSpPr>
          <p:cNvPr id="4" name="TextBox 3"/>
          <p:cNvSpPr txBox="1"/>
          <p:nvPr/>
        </p:nvSpPr>
        <p:spPr>
          <a:xfrm>
            <a:off x="270163" y="1280956"/>
            <a:ext cx="5514109" cy="2908489"/>
          </a:xfrm>
          <a:prstGeom prst="rect">
            <a:avLst/>
          </a:prstGeom>
          <a:noFill/>
        </p:spPr>
        <p:txBody>
          <a:bodyPr wrap="square" lIns="91440" tIns="45720" rIns="91440" bIns="45720" rtlCol="0" anchor="t">
            <a:spAutoFit/>
          </a:bodyPr>
          <a:lstStyle/>
          <a:p>
            <a:r>
              <a:rPr lang="en-US" sz="2000" b="1" dirty="0">
                <a:solidFill>
                  <a:srgbClr val="EF7622"/>
                </a:solidFill>
              </a:rPr>
              <a:t>Pros</a:t>
            </a:r>
          </a:p>
          <a:p>
            <a:pPr marL="400050" lvl="1" indent="-285750">
              <a:spcBef>
                <a:spcPts val="300"/>
              </a:spcBef>
              <a:buFont typeface="Arial" panose="020B0604020202020204" pitchFamily="34" charset="0"/>
              <a:buChar char="•"/>
            </a:pPr>
            <a:r>
              <a:rPr lang="en-US" dirty="0">
                <a:latin typeface="+mn-lt"/>
                <a:ea typeface="ＭＳ Ｐゴシック"/>
                <a:cs typeface="+mn-cs"/>
              </a:rPr>
              <a:t>Fares same as </a:t>
            </a:r>
            <a:r>
              <a:rPr lang="en-US" dirty="0" smtClean="0">
                <a:latin typeface="+mn-lt"/>
                <a:ea typeface="ＭＳ Ｐゴシック"/>
                <a:cs typeface="+mn-cs"/>
              </a:rPr>
              <a:t>PT</a:t>
            </a:r>
            <a:endParaRPr lang="en-US" dirty="0">
              <a:latin typeface="Arial"/>
              <a:ea typeface="ＭＳ Ｐゴシック"/>
            </a:endParaRPr>
          </a:p>
          <a:p>
            <a:pPr marL="400050" lvl="1" indent="-285750">
              <a:spcBef>
                <a:spcPts val="300"/>
              </a:spcBef>
              <a:buFont typeface="Arial" panose="020B0604020202020204" pitchFamily="34" charset="0"/>
              <a:buChar char="•"/>
            </a:pPr>
            <a:r>
              <a:rPr lang="en-US" dirty="0">
                <a:latin typeface="+mn-lt"/>
                <a:ea typeface="ＭＳ Ｐゴシック"/>
                <a:cs typeface="+mn-cs"/>
              </a:rPr>
              <a:t>Provides ORCA LIFT fare for low-income</a:t>
            </a:r>
            <a:endParaRPr lang="en-US" sz="2000" b="1" dirty="0">
              <a:solidFill>
                <a:srgbClr val="EF7622"/>
              </a:solidFill>
              <a:latin typeface="+mn-lt"/>
              <a:ea typeface="ＭＳ Ｐゴシック"/>
              <a:cs typeface="Arial"/>
            </a:endParaRPr>
          </a:p>
          <a:p>
            <a:pPr indent="-342900">
              <a:spcBef>
                <a:spcPts val="300"/>
              </a:spcBef>
            </a:pPr>
            <a:r>
              <a:rPr lang="en-US" sz="2000" b="1" dirty="0">
                <a:solidFill>
                  <a:srgbClr val="EF7622"/>
                </a:solidFill>
                <a:latin typeface="Arial"/>
                <a:ea typeface="ＭＳ Ｐゴシック"/>
              </a:rPr>
              <a:t>Cons</a:t>
            </a:r>
            <a:endParaRPr lang="en-US" dirty="0"/>
          </a:p>
          <a:p>
            <a:pPr marL="400050" lvl="1" indent="-285750">
              <a:spcBef>
                <a:spcPts val="300"/>
              </a:spcBef>
              <a:buFont typeface="Arial" panose="020B0604020202020204" pitchFamily="34" charset="0"/>
              <a:buChar char="•"/>
            </a:pPr>
            <a:r>
              <a:rPr lang="en-US" dirty="0">
                <a:latin typeface="+mn-lt"/>
                <a:ea typeface="ＭＳ Ｐゴシック"/>
                <a:cs typeface="+mn-cs"/>
              </a:rPr>
              <a:t>Does not align with Link Adult base fare</a:t>
            </a:r>
          </a:p>
          <a:p>
            <a:pPr marL="400050" lvl="1" indent="-285750">
              <a:spcBef>
                <a:spcPts val="300"/>
              </a:spcBef>
              <a:buFont typeface="Arial" panose="020B0604020202020204" pitchFamily="34" charset="0"/>
              <a:buChar char="•"/>
            </a:pPr>
            <a:r>
              <a:rPr lang="en-US" dirty="0">
                <a:latin typeface="+mn-lt"/>
                <a:ea typeface="ＭＳ Ｐゴシック"/>
                <a:cs typeface="+mn-cs"/>
              </a:rPr>
              <a:t>Youth fare does not align with other ST service</a:t>
            </a:r>
          </a:p>
          <a:p>
            <a:pPr marL="400050" lvl="1" indent="-285750">
              <a:spcBef>
                <a:spcPts val="300"/>
              </a:spcBef>
              <a:buFont typeface="Arial" panose="020B0604020202020204" pitchFamily="34" charset="0"/>
              <a:buChar char="•"/>
            </a:pPr>
            <a:r>
              <a:rPr lang="en-US" dirty="0">
                <a:latin typeface="+mn-lt"/>
                <a:ea typeface="ＭＳ Ｐゴシック"/>
                <a:cs typeface="+mn-cs"/>
              </a:rPr>
              <a:t>May set expectation that future fare changes would be tied to PT. PT fares have not changed since Nov. 2010.</a:t>
            </a:r>
          </a:p>
        </p:txBody>
      </p:sp>
      <p:graphicFrame>
        <p:nvGraphicFramePr>
          <p:cNvPr id="3" name="Table 2"/>
          <p:cNvGraphicFramePr>
            <a:graphicFrameLocks noGrp="1"/>
          </p:cNvGraphicFramePr>
          <p:nvPr>
            <p:extLst>
              <p:ext uri="{D42A27DB-BD31-4B8C-83A1-F6EECF244321}">
                <p14:modId xmlns:p14="http://schemas.microsoft.com/office/powerpoint/2010/main" val="3015498440"/>
              </p:ext>
            </p:extLst>
          </p:nvPr>
        </p:nvGraphicFramePr>
        <p:xfrm>
          <a:off x="6019800" y="1446214"/>
          <a:ext cx="2753410" cy="2588664"/>
        </p:xfrm>
        <a:graphic>
          <a:graphicData uri="http://schemas.openxmlformats.org/drawingml/2006/table">
            <a:tbl>
              <a:tblPr firstRow="1" bandRow="1">
                <a:tableStyleId>{5940675A-B579-460E-94D1-54222C63F5DA}</a:tableStyleId>
              </a:tblPr>
              <a:tblGrid>
                <a:gridCol w="1004455">
                  <a:extLst>
                    <a:ext uri="{9D8B030D-6E8A-4147-A177-3AD203B41FA5}">
                      <a16:colId xmlns:a16="http://schemas.microsoft.com/office/drawing/2014/main" val="1096884846"/>
                    </a:ext>
                  </a:extLst>
                </a:gridCol>
                <a:gridCol w="962890">
                  <a:extLst>
                    <a:ext uri="{9D8B030D-6E8A-4147-A177-3AD203B41FA5}">
                      <a16:colId xmlns:a16="http://schemas.microsoft.com/office/drawing/2014/main" val="543149549"/>
                    </a:ext>
                  </a:extLst>
                </a:gridCol>
                <a:gridCol w="786065">
                  <a:extLst>
                    <a:ext uri="{9D8B030D-6E8A-4147-A177-3AD203B41FA5}">
                      <a16:colId xmlns:a16="http://schemas.microsoft.com/office/drawing/2014/main" val="3301695696"/>
                    </a:ext>
                  </a:extLst>
                </a:gridCol>
              </a:tblGrid>
              <a:tr h="0">
                <a:tc>
                  <a:txBody>
                    <a:bodyPr/>
                    <a:lstStyle/>
                    <a:p>
                      <a:pPr>
                        <a:lnSpc>
                          <a:spcPct val="100000"/>
                        </a:lnSpc>
                      </a:pPr>
                      <a:endParaRPr lang="en-US" sz="1400" b="0" dirty="0"/>
                    </a:p>
                  </a:txBody>
                  <a:tcPr>
                    <a:solidFill>
                      <a:srgbClr val="002E6D"/>
                    </a:solidFill>
                  </a:tcPr>
                </a:tc>
                <a:tc>
                  <a:txBody>
                    <a:bodyPr/>
                    <a:lstStyle/>
                    <a:p>
                      <a:pPr algn="ctr">
                        <a:lnSpc>
                          <a:spcPct val="100000"/>
                        </a:lnSpc>
                      </a:pPr>
                      <a:r>
                        <a:rPr lang="en-US" sz="1400" b="0" dirty="0">
                          <a:solidFill>
                            <a:schemeClr val="bg1"/>
                          </a:solidFill>
                        </a:rPr>
                        <a:t>Option 1</a:t>
                      </a:r>
                    </a:p>
                  </a:txBody>
                  <a:tcPr>
                    <a:solidFill>
                      <a:srgbClr val="002E6D"/>
                    </a:solidFill>
                  </a:tcPr>
                </a:tc>
                <a:tc>
                  <a:txBody>
                    <a:bodyPr/>
                    <a:lstStyle/>
                    <a:p>
                      <a:pPr algn="ctr">
                        <a:lnSpc>
                          <a:spcPct val="100000"/>
                        </a:lnSpc>
                      </a:pPr>
                      <a:r>
                        <a:rPr lang="en-US" sz="1400" baseline="0" dirty="0">
                          <a:solidFill>
                            <a:schemeClr val="bg1"/>
                          </a:solidFill>
                        </a:rPr>
                        <a:t>PT</a:t>
                      </a:r>
                    </a:p>
                  </a:txBody>
                  <a:tcPr>
                    <a:solidFill>
                      <a:srgbClr val="002E6D"/>
                    </a:solidFill>
                  </a:tcPr>
                </a:tc>
                <a:extLst>
                  <a:ext uri="{0D108BD9-81ED-4DB2-BD59-A6C34878D82A}">
                    <a16:rowId xmlns:a16="http://schemas.microsoft.com/office/drawing/2014/main" val="175904180"/>
                  </a:ext>
                </a:extLst>
              </a:tr>
              <a:tr h="562812">
                <a:tc>
                  <a:txBody>
                    <a:bodyPr/>
                    <a:lstStyle/>
                    <a:p>
                      <a:pPr>
                        <a:lnSpc>
                          <a:spcPct val="100000"/>
                        </a:lnSpc>
                      </a:pPr>
                      <a:r>
                        <a:rPr lang="en-US" sz="1600" dirty="0"/>
                        <a:t>Adult</a:t>
                      </a:r>
                      <a:endParaRPr lang="en-US" sz="1600" b="0" dirty="0"/>
                    </a:p>
                  </a:txBody>
                  <a:tcPr anchor="ctr"/>
                </a:tc>
                <a:tc>
                  <a:txBody>
                    <a:bodyPr/>
                    <a:lstStyle/>
                    <a:p>
                      <a:pPr algn="ctr">
                        <a:lnSpc>
                          <a:spcPct val="100000"/>
                        </a:lnSpc>
                      </a:pPr>
                      <a:r>
                        <a:rPr lang="en-US" sz="1600" b="0" dirty="0">
                          <a:solidFill>
                            <a:srgbClr val="FF0000"/>
                          </a:solidFill>
                        </a:rPr>
                        <a:t>$2.00</a:t>
                      </a:r>
                    </a:p>
                  </a:txBody>
                  <a:tcPr anchor="ctr"/>
                </a:tc>
                <a:tc>
                  <a:txBody>
                    <a:bodyPr/>
                    <a:lstStyle/>
                    <a:p>
                      <a:pPr algn="ctr">
                        <a:lnSpc>
                          <a:spcPct val="100000"/>
                        </a:lnSpc>
                      </a:pPr>
                      <a:r>
                        <a:rPr lang="en-US" sz="1600" dirty="0"/>
                        <a:t>$2.00</a:t>
                      </a:r>
                      <a:endParaRPr lang="en-US" sz="1600" baseline="0" dirty="0"/>
                    </a:p>
                  </a:txBody>
                  <a:tcPr anchor="ctr"/>
                </a:tc>
                <a:extLst>
                  <a:ext uri="{0D108BD9-81ED-4DB2-BD59-A6C34878D82A}">
                    <a16:rowId xmlns:a16="http://schemas.microsoft.com/office/drawing/2014/main" val="3947395134"/>
                  </a:ext>
                </a:extLst>
              </a:tr>
              <a:tr h="562812">
                <a:tc>
                  <a:txBody>
                    <a:bodyPr/>
                    <a:lstStyle/>
                    <a:p>
                      <a:pPr>
                        <a:lnSpc>
                          <a:spcPct val="100000"/>
                        </a:lnSpc>
                      </a:pPr>
                      <a:r>
                        <a:rPr lang="en-US" sz="1600" dirty="0"/>
                        <a:t>ORCA LIFT</a:t>
                      </a:r>
                      <a:endParaRPr lang="en-US" sz="1600" baseline="0" dirty="0"/>
                    </a:p>
                  </a:txBody>
                  <a:tcPr anchor="ctr"/>
                </a:tc>
                <a:tc>
                  <a:txBody>
                    <a:bodyPr/>
                    <a:lstStyle/>
                    <a:p>
                      <a:pPr algn="ctr">
                        <a:lnSpc>
                          <a:spcPct val="100000"/>
                        </a:lnSpc>
                      </a:pPr>
                      <a:r>
                        <a:rPr lang="en-US" sz="1600" dirty="0">
                          <a:solidFill>
                            <a:schemeClr val="tx1"/>
                          </a:solidFill>
                        </a:rPr>
                        <a:t>$1.50 </a:t>
                      </a:r>
                      <a:endParaRPr lang="en-US" sz="1600" dirty="0"/>
                    </a:p>
                  </a:txBody>
                  <a:tcPr anchor="ctr"/>
                </a:tc>
                <a:tc>
                  <a:txBody>
                    <a:bodyPr/>
                    <a:lstStyle/>
                    <a:p>
                      <a:pPr algn="ctr">
                        <a:lnSpc>
                          <a:spcPct val="100000"/>
                        </a:lnSpc>
                      </a:pPr>
                      <a:r>
                        <a:rPr lang="en-US" sz="1600" dirty="0"/>
                        <a:t>NA</a:t>
                      </a:r>
                    </a:p>
                  </a:txBody>
                  <a:tcPr anchor="ctr"/>
                </a:tc>
                <a:extLst>
                  <a:ext uri="{0D108BD9-81ED-4DB2-BD59-A6C34878D82A}">
                    <a16:rowId xmlns:a16="http://schemas.microsoft.com/office/drawing/2014/main" val="270871022"/>
                  </a:ext>
                </a:extLst>
              </a:tr>
              <a:tr h="562812">
                <a:tc>
                  <a:txBody>
                    <a:bodyPr/>
                    <a:lstStyle/>
                    <a:p>
                      <a:pPr lvl="0">
                        <a:lnSpc>
                          <a:spcPct val="100000"/>
                        </a:lnSpc>
                        <a:buNone/>
                      </a:pPr>
                      <a:r>
                        <a:rPr lang="en-US" sz="1600" dirty="0"/>
                        <a:t>Youth</a:t>
                      </a:r>
                    </a:p>
                  </a:txBody>
                  <a:tcPr anchor="ctr"/>
                </a:tc>
                <a:tc>
                  <a:txBody>
                    <a:bodyPr/>
                    <a:lstStyle/>
                    <a:p>
                      <a:pPr lvl="0" algn="ctr">
                        <a:lnSpc>
                          <a:spcPct val="100000"/>
                        </a:lnSpc>
                        <a:buNone/>
                      </a:pPr>
                      <a:r>
                        <a:rPr lang="en-US" sz="1600" dirty="0">
                          <a:solidFill>
                            <a:srgbClr val="FF0000"/>
                          </a:solidFill>
                        </a:rPr>
                        <a:t>$1.00</a:t>
                      </a:r>
                    </a:p>
                  </a:txBody>
                  <a:tcPr anchor="ctr"/>
                </a:tc>
                <a:tc>
                  <a:txBody>
                    <a:bodyPr/>
                    <a:lstStyle/>
                    <a:p>
                      <a:pPr lvl="0" algn="ctr">
                        <a:lnSpc>
                          <a:spcPct val="100000"/>
                        </a:lnSpc>
                        <a:buNone/>
                      </a:pPr>
                      <a:r>
                        <a:rPr lang="en-US" sz="1600" dirty="0">
                          <a:solidFill>
                            <a:schemeClr val="tx1"/>
                          </a:solidFill>
                        </a:rPr>
                        <a:t>$1.00</a:t>
                      </a:r>
                    </a:p>
                  </a:txBody>
                  <a:tcPr anchor="ctr"/>
                </a:tc>
                <a:extLst>
                  <a:ext uri="{0D108BD9-81ED-4DB2-BD59-A6C34878D82A}">
                    <a16:rowId xmlns:a16="http://schemas.microsoft.com/office/drawing/2014/main" val="1063746160"/>
                  </a:ext>
                </a:extLst>
              </a:tr>
              <a:tr h="562812">
                <a:tc>
                  <a:txBody>
                    <a:bodyPr/>
                    <a:lstStyle/>
                    <a:p>
                      <a:pPr>
                        <a:lnSpc>
                          <a:spcPct val="100000"/>
                        </a:lnSpc>
                      </a:pPr>
                      <a:r>
                        <a:rPr lang="en-US" sz="1600" strike="noStrike" dirty="0" err="1"/>
                        <a:t>Sr</a:t>
                      </a:r>
                      <a:r>
                        <a:rPr lang="en-US" sz="1600" strike="noStrike" dirty="0"/>
                        <a:t> &amp;</a:t>
                      </a:r>
                      <a:r>
                        <a:rPr lang="en-US" sz="1600" strike="noStrike" baseline="0" dirty="0"/>
                        <a:t> </a:t>
                      </a:r>
                      <a:r>
                        <a:rPr lang="en-US" sz="1600" strike="noStrike" dirty="0"/>
                        <a:t>Disabled</a:t>
                      </a:r>
                    </a:p>
                  </a:txBody>
                  <a:tcPr anchor="ctr"/>
                </a:tc>
                <a:tc>
                  <a:txBody>
                    <a:bodyPr/>
                    <a:lstStyle/>
                    <a:p>
                      <a:pPr algn="ctr">
                        <a:lnSpc>
                          <a:spcPct val="100000"/>
                        </a:lnSpc>
                      </a:pPr>
                      <a:r>
                        <a:rPr lang="en-US" sz="1600" strike="noStrike" dirty="0">
                          <a:solidFill>
                            <a:schemeClr val="tx1"/>
                          </a:solidFill>
                        </a:rPr>
                        <a:t>$1.00</a:t>
                      </a:r>
                      <a:endParaRPr lang="en-US" sz="1600" dirty="0"/>
                    </a:p>
                  </a:txBody>
                  <a:tcPr anchor="ctr"/>
                </a:tc>
                <a:tc>
                  <a:txBody>
                    <a:bodyPr/>
                    <a:lstStyle/>
                    <a:p>
                      <a:pPr algn="ctr">
                        <a:lnSpc>
                          <a:spcPct val="100000"/>
                        </a:lnSpc>
                      </a:pPr>
                      <a:r>
                        <a:rPr lang="en-US" sz="1600" strike="noStrike" dirty="0">
                          <a:solidFill>
                            <a:schemeClr val="tx1"/>
                          </a:solidFill>
                        </a:rPr>
                        <a:t>$1.00 </a:t>
                      </a:r>
                      <a:endParaRPr lang="en-US" sz="1600" dirty="0"/>
                    </a:p>
                  </a:txBody>
                  <a:tcPr anchor="ctr"/>
                </a:tc>
                <a:extLst>
                  <a:ext uri="{0D108BD9-81ED-4DB2-BD59-A6C34878D82A}">
                    <a16:rowId xmlns:a16="http://schemas.microsoft.com/office/drawing/2014/main" val="2136731678"/>
                  </a:ext>
                </a:extLst>
              </a:tr>
            </a:tbl>
          </a:graphicData>
        </a:graphic>
      </p:graphicFrame>
    </p:spTree>
    <p:extLst>
      <p:ext uri="{BB962C8B-B14F-4D97-AF65-F5344CB8AC3E}">
        <p14:creationId xmlns:p14="http://schemas.microsoft.com/office/powerpoint/2010/main" val="28008381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4" y="206095"/>
            <a:ext cx="8364500" cy="867632"/>
          </a:xfrm>
        </p:spPr>
        <p:txBody>
          <a:bodyPr/>
          <a:lstStyle/>
          <a:p>
            <a:r>
              <a:rPr lang="en-US" sz="3600" dirty="0">
                <a:ea typeface="ＭＳ Ｐゴシック"/>
              </a:rPr>
              <a:t>Option 2:  $2.25 – Align Adult Fare with Link Base Fare</a:t>
            </a:r>
            <a:endParaRPr lang="en-US" sz="3600" dirty="0"/>
          </a:p>
        </p:txBody>
      </p:sp>
      <p:sp>
        <p:nvSpPr>
          <p:cNvPr id="4" name="TextBox 3"/>
          <p:cNvSpPr txBox="1"/>
          <p:nvPr/>
        </p:nvSpPr>
        <p:spPr>
          <a:xfrm>
            <a:off x="408710" y="1170708"/>
            <a:ext cx="5410200" cy="3077766"/>
          </a:xfrm>
          <a:prstGeom prst="rect">
            <a:avLst/>
          </a:prstGeom>
          <a:noFill/>
        </p:spPr>
        <p:txBody>
          <a:bodyPr wrap="square" lIns="91440" tIns="45720" rIns="91440" bIns="45720" rtlCol="0" anchor="t">
            <a:spAutoFit/>
          </a:bodyPr>
          <a:lstStyle/>
          <a:p>
            <a:r>
              <a:rPr lang="en-US" sz="2000" b="1" dirty="0">
                <a:solidFill>
                  <a:srgbClr val="EF7622"/>
                </a:solidFill>
              </a:rPr>
              <a:t>Pros</a:t>
            </a:r>
          </a:p>
          <a:p>
            <a:pPr marL="400050" lvl="1" indent="-285750">
              <a:spcBef>
                <a:spcPts val="300"/>
              </a:spcBef>
              <a:buFont typeface="Arial" panose="020B0604020202020204" pitchFamily="34" charset="0"/>
              <a:buChar char="•"/>
            </a:pPr>
            <a:r>
              <a:rPr lang="en-US" dirty="0">
                <a:ea typeface="ＭＳ Ｐゴシック"/>
              </a:rPr>
              <a:t>Same price as Adult Link base fare (and Seattle Streetcar)</a:t>
            </a:r>
          </a:p>
          <a:p>
            <a:pPr marL="400050" lvl="1" indent="-285750">
              <a:spcBef>
                <a:spcPts val="300"/>
              </a:spcBef>
              <a:buFont typeface="Arial" panose="020B0604020202020204" pitchFamily="34" charset="0"/>
              <a:buChar char="•"/>
            </a:pPr>
            <a:r>
              <a:rPr lang="en-US" dirty="0">
                <a:latin typeface="+mn-lt"/>
                <a:ea typeface="ＭＳ Ｐゴシック"/>
                <a:cs typeface="+mn-cs"/>
              </a:rPr>
              <a:t>Does not set expectation that Tacoma Link fares tied to PT fares</a:t>
            </a:r>
          </a:p>
          <a:p>
            <a:pPr marL="400050" lvl="1" indent="-285750">
              <a:spcBef>
                <a:spcPts val="300"/>
              </a:spcBef>
              <a:buFont typeface="Arial" panose="020B0604020202020204" pitchFamily="34" charset="0"/>
              <a:buChar char="•"/>
            </a:pPr>
            <a:r>
              <a:rPr lang="en-US" dirty="0">
                <a:latin typeface="Arial"/>
                <a:ea typeface="ＭＳ Ｐゴシック"/>
              </a:rPr>
              <a:t>Reduced fares same as other ST service and p</a:t>
            </a:r>
            <a:r>
              <a:rPr lang="en-US" dirty="0">
                <a:ea typeface="ＭＳ Ｐゴシック"/>
              </a:rPr>
              <a:t>rovides ORCA LIFT fare </a:t>
            </a:r>
          </a:p>
          <a:p>
            <a:r>
              <a:rPr lang="en-US" sz="2000" b="1" dirty="0">
                <a:solidFill>
                  <a:srgbClr val="EF7622"/>
                </a:solidFill>
                <a:latin typeface="Arial"/>
                <a:ea typeface="ＭＳ Ｐゴシック"/>
              </a:rPr>
              <a:t>Cons</a:t>
            </a:r>
            <a:endParaRPr lang="en-US" dirty="0"/>
          </a:p>
          <a:p>
            <a:pPr marL="400050" lvl="1" indent="-285750">
              <a:spcBef>
                <a:spcPts val="300"/>
              </a:spcBef>
              <a:buFont typeface="Arial" panose="020B0604020202020204" pitchFamily="34" charset="0"/>
              <a:buChar char="•"/>
            </a:pPr>
            <a:r>
              <a:rPr lang="en-US" dirty="0">
                <a:latin typeface="Arial"/>
                <a:ea typeface="ＭＳ Ｐゴシック"/>
              </a:rPr>
              <a:t>Fare increase for Adult riders and Youth riders transferring from PT</a:t>
            </a:r>
          </a:p>
        </p:txBody>
      </p:sp>
      <p:graphicFrame>
        <p:nvGraphicFramePr>
          <p:cNvPr id="5" name="Table 4"/>
          <p:cNvGraphicFramePr>
            <a:graphicFrameLocks noGrp="1"/>
          </p:cNvGraphicFramePr>
          <p:nvPr>
            <p:extLst>
              <p:ext uri="{D42A27DB-BD31-4B8C-83A1-F6EECF244321}">
                <p14:modId xmlns:p14="http://schemas.microsoft.com/office/powerpoint/2010/main" val="1144915972"/>
              </p:ext>
            </p:extLst>
          </p:nvPr>
        </p:nvGraphicFramePr>
        <p:xfrm>
          <a:off x="5915890" y="1419357"/>
          <a:ext cx="2794973" cy="2586621"/>
        </p:xfrm>
        <a:graphic>
          <a:graphicData uri="http://schemas.openxmlformats.org/drawingml/2006/table">
            <a:tbl>
              <a:tblPr firstRow="1" bandRow="1">
                <a:tableStyleId>{5940675A-B579-460E-94D1-54222C63F5DA}</a:tableStyleId>
              </a:tblPr>
              <a:tblGrid>
                <a:gridCol w="1129146">
                  <a:extLst>
                    <a:ext uri="{9D8B030D-6E8A-4147-A177-3AD203B41FA5}">
                      <a16:colId xmlns:a16="http://schemas.microsoft.com/office/drawing/2014/main" val="2558899100"/>
                    </a:ext>
                  </a:extLst>
                </a:gridCol>
                <a:gridCol w="865909">
                  <a:extLst>
                    <a:ext uri="{9D8B030D-6E8A-4147-A177-3AD203B41FA5}">
                      <a16:colId xmlns:a16="http://schemas.microsoft.com/office/drawing/2014/main" val="2978900238"/>
                    </a:ext>
                  </a:extLst>
                </a:gridCol>
                <a:gridCol w="799918">
                  <a:extLst>
                    <a:ext uri="{9D8B030D-6E8A-4147-A177-3AD203B41FA5}">
                      <a16:colId xmlns:a16="http://schemas.microsoft.com/office/drawing/2014/main" val="1060126381"/>
                    </a:ext>
                  </a:extLst>
                </a:gridCol>
              </a:tblGrid>
              <a:tr h="297431">
                <a:tc>
                  <a:txBody>
                    <a:bodyPr/>
                    <a:lstStyle/>
                    <a:p>
                      <a:pPr>
                        <a:lnSpc>
                          <a:spcPct val="100000"/>
                        </a:lnSpc>
                      </a:pPr>
                      <a:endParaRPr lang="en-US" sz="1400" b="0" dirty="0"/>
                    </a:p>
                  </a:txBody>
                  <a:tcPr>
                    <a:solidFill>
                      <a:srgbClr val="002E6D"/>
                    </a:solidFill>
                  </a:tcPr>
                </a:tc>
                <a:tc>
                  <a:txBody>
                    <a:bodyPr/>
                    <a:lstStyle/>
                    <a:p>
                      <a:pPr algn="ctr">
                        <a:lnSpc>
                          <a:spcPct val="100000"/>
                        </a:lnSpc>
                      </a:pPr>
                      <a:r>
                        <a:rPr lang="en-US" sz="1400" b="0" dirty="0">
                          <a:solidFill>
                            <a:schemeClr val="bg1"/>
                          </a:solidFill>
                        </a:rPr>
                        <a:t>Option 2</a:t>
                      </a:r>
                    </a:p>
                  </a:txBody>
                  <a:tcPr>
                    <a:solidFill>
                      <a:srgbClr val="002E6D"/>
                    </a:solidFill>
                  </a:tcPr>
                </a:tc>
                <a:tc>
                  <a:txBody>
                    <a:bodyPr/>
                    <a:lstStyle/>
                    <a:p>
                      <a:pPr algn="ctr">
                        <a:lnSpc>
                          <a:spcPct val="100000"/>
                        </a:lnSpc>
                      </a:pPr>
                      <a:r>
                        <a:rPr lang="en-US" sz="1400" baseline="0" dirty="0">
                          <a:solidFill>
                            <a:schemeClr val="bg1"/>
                          </a:solidFill>
                        </a:rPr>
                        <a:t>Link </a:t>
                      </a:r>
                    </a:p>
                  </a:txBody>
                  <a:tcPr>
                    <a:solidFill>
                      <a:srgbClr val="002E6D"/>
                    </a:solidFill>
                  </a:tcPr>
                </a:tc>
                <a:extLst>
                  <a:ext uri="{0D108BD9-81ED-4DB2-BD59-A6C34878D82A}">
                    <a16:rowId xmlns:a16="http://schemas.microsoft.com/office/drawing/2014/main" val="2261201318"/>
                  </a:ext>
                </a:extLst>
              </a:tr>
              <a:tr h="544461">
                <a:tc>
                  <a:txBody>
                    <a:bodyPr/>
                    <a:lstStyle/>
                    <a:p>
                      <a:pPr>
                        <a:lnSpc>
                          <a:spcPct val="100000"/>
                        </a:lnSpc>
                      </a:pPr>
                      <a:r>
                        <a:rPr lang="en-US" sz="1600" dirty="0"/>
                        <a:t>Adult</a:t>
                      </a:r>
                      <a:endParaRPr lang="en-US" sz="1600" b="0" dirty="0"/>
                    </a:p>
                  </a:txBody>
                  <a:tcPr anchor="ctr"/>
                </a:tc>
                <a:tc>
                  <a:txBody>
                    <a:bodyPr/>
                    <a:lstStyle/>
                    <a:p>
                      <a:pPr algn="ctr">
                        <a:lnSpc>
                          <a:spcPct val="100000"/>
                        </a:lnSpc>
                      </a:pPr>
                      <a:r>
                        <a:rPr lang="en-US" sz="1600" b="0" dirty="0">
                          <a:solidFill>
                            <a:srgbClr val="FF0000"/>
                          </a:solidFill>
                        </a:rPr>
                        <a:t>$2.25</a:t>
                      </a:r>
                    </a:p>
                  </a:txBody>
                  <a:tcPr anchor="ctr"/>
                </a:tc>
                <a:tc>
                  <a:txBody>
                    <a:bodyPr/>
                    <a:lstStyle/>
                    <a:p>
                      <a:pPr algn="ctr">
                        <a:lnSpc>
                          <a:spcPct val="100000"/>
                        </a:lnSpc>
                      </a:pPr>
                      <a:r>
                        <a:rPr lang="en-US" sz="1600" dirty="0"/>
                        <a:t>$2.25 (base)</a:t>
                      </a:r>
                      <a:endParaRPr lang="en-US" sz="1600" baseline="0" dirty="0"/>
                    </a:p>
                  </a:txBody>
                  <a:tcPr anchor="ctr"/>
                </a:tc>
                <a:extLst>
                  <a:ext uri="{0D108BD9-81ED-4DB2-BD59-A6C34878D82A}">
                    <a16:rowId xmlns:a16="http://schemas.microsoft.com/office/drawing/2014/main" val="3357814729"/>
                  </a:ext>
                </a:extLst>
              </a:tr>
              <a:tr h="565120">
                <a:tc>
                  <a:txBody>
                    <a:bodyPr/>
                    <a:lstStyle/>
                    <a:p>
                      <a:pPr>
                        <a:lnSpc>
                          <a:spcPct val="100000"/>
                        </a:lnSpc>
                      </a:pPr>
                      <a:r>
                        <a:rPr lang="en-US" sz="1600" dirty="0"/>
                        <a:t>ORCA LIFT</a:t>
                      </a:r>
                      <a:endParaRPr lang="en-US" sz="1600" baseline="0" dirty="0"/>
                    </a:p>
                  </a:txBody>
                  <a:tcPr anchor="ctr"/>
                </a:tc>
                <a:tc>
                  <a:txBody>
                    <a:bodyPr/>
                    <a:lstStyle/>
                    <a:p>
                      <a:pPr algn="ctr">
                        <a:lnSpc>
                          <a:spcPct val="100000"/>
                        </a:lnSpc>
                      </a:pPr>
                      <a:r>
                        <a:rPr lang="en-US" sz="1600" dirty="0">
                          <a:solidFill>
                            <a:schemeClr val="tx1"/>
                          </a:solidFill>
                        </a:rPr>
                        <a:t>$1.50 </a:t>
                      </a:r>
                      <a:endParaRPr lang="en-US" sz="1600" dirty="0"/>
                    </a:p>
                  </a:txBody>
                  <a:tcPr anchor="ctr"/>
                </a:tc>
                <a:tc>
                  <a:txBody>
                    <a:bodyPr/>
                    <a:lstStyle/>
                    <a:p>
                      <a:pPr algn="ctr">
                        <a:lnSpc>
                          <a:spcPct val="100000"/>
                        </a:lnSpc>
                      </a:pPr>
                      <a:r>
                        <a:rPr lang="en-US" sz="1600" dirty="0">
                          <a:solidFill>
                            <a:schemeClr val="tx1"/>
                          </a:solidFill>
                        </a:rPr>
                        <a:t>$1.50 </a:t>
                      </a:r>
                      <a:endParaRPr lang="en-US" sz="1600" dirty="0"/>
                    </a:p>
                  </a:txBody>
                  <a:tcPr anchor="ctr"/>
                </a:tc>
                <a:extLst>
                  <a:ext uri="{0D108BD9-81ED-4DB2-BD59-A6C34878D82A}">
                    <a16:rowId xmlns:a16="http://schemas.microsoft.com/office/drawing/2014/main" val="4225590576"/>
                  </a:ext>
                </a:extLst>
              </a:tr>
              <a:tr h="544461">
                <a:tc>
                  <a:txBody>
                    <a:bodyPr/>
                    <a:lstStyle/>
                    <a:p>
                      <a:pPr lvl="0">
                        <a:lnSpc>
                          <a:spcPct val="100000"/>
                        </a:lnSpc>
                        <a:buNone/>
                      </a:pPr>
                      <a:r>
                        <a:rPr lang="en-US" sz="1600" dirty="0"/>
                        <a:t>Youth</a:t>
                      </a:r>
                    </a:p>
                  </a:txBody>
                  <a:tcPr anchor="ctr"/>
                </a:tc>
                <a:tc>
                  <a:txBody>
                    <a:bodyPr/>
                    <a:lstStyle/>
                    <a:p>
                      <a:pPr lvl="0" algn="ctr">
                        <a:lnSpc>
                          <a:spcPct val="100000"/>
                        </a:lnSpc>
                        <a:buNone/>
                      </a:pPr>
                      <a:r>
                        <a:rPr lang="en-US" sz="1600" dirty="0">
                          <a:solidFill>
                            <a:schemeClr val="tx1"/>
                          </a:solidFill>
                        </a:rPr>
                        <a:t>$1.50</a:t>
                      </a:r>
                    </a:p>
                  </a:txBody>
                  <a:tcPr anchor="ctr"/>
                </a:tc>
                <a:tc>
                  <a:txBody>
                    <a:bodyPr/>
                    <a:lstStyle/>
                    <a:p>
                      <a:pPr lvl="0" algn="ctr">
                        <a:lnSpc>
                          <a:spcPct val="100000"/>
                        </a:lnSpc>
                        <a:buNone/>
                      </a:pPr>
                      <a:r>
                        <a:rPr lang="en-US" sz="1600" dirty="0">
                          <a:solidFill>
                            <a:schemeClr val="tx1"/>
                          </a:solidFill>
                        </a:rPr>
                        <a:t>$1.50</a:t>
                      </a:r>
                    </a:p>
                  </a:txBody>
                  <a:tcPr anchor="ctr"/>
                </a:tc>
                <a:extLst>
                  <a:ext uri="{0D108BD9-81ED-4DB2-BD59-A6C34878D82A}">
                    <a16:rowId xmlns:a16="http://schemas.microsoft.com/office/drawing/2014/main" val="2407615972"/>
                  </a:ext>
                </a:extLst>
              </a:tr>
              <a:tr h="565120">
                <a:tc>
                  <a:txBody>
                    <a:bodyPr/>
                    <a:lstStyle/>
                    <a:p>
                      <a:pPr>
                        <a:lnSpc>
                          <a:spcPct val="100000"/>
                        </a:lnSpc>
                      </a:pPr>
                      <a:r>
                        <a:rPr lang="en-US" sz="1600" strike="noStrike" dirty="0" err="1"/>
                        <a:t>Sr</a:t>
                      </a:r>
                      <a:r>
                        <a:rPr lang="en-US" sz="1600" strike="noStrike" dirty="0"/>
                        <a:t> &amp;</a:t>
                      </a:r>
                      <a:r>
                        <a:rPr lang="en-US" sz="1600" strike="noStrike" baseline="0" dirty="0"/>
                        <a:t> </a:t>
                      </a:r>
                      <a:r>
                        <a:rPr lang="en-US" sz="1600" strike="noStrike" dirty="0"/>
                        <a:t>Disabled</a:t>
                      </a:r>
                    </a:p>
                  </a:txBody>
                  <a:tcPr anchor="ctr"/>
                </a:tc>
                <a:tc>
                  <a:txBody>
                    <a:bodyPr/>
                    <a:lstStyle/>
                    <a:p>
                      <a:pPr algn="ctr">
                        <a:lnSpc>
                          <a:spcPct val="100000"/>
                        </a:lnSpc>
                      </a:pPr>
                      <a:r>
                        <a:rPr lang="en-US" sz="1600" strike="noStrike" dirty="0">
                          <a:solidFill>
                            <a:schemeClr val="tx1"/>
                          </a:solidFill>
                        </a:rPr>
                        <a:t>$1.00</a:t>
                      </a:r>
                      <a:endParaRPr lang="en-US" sz="1600" dirty="0"/>
                    </a:p>
                  </a:txBody>
                  <a:tcPr anchor="ctr"/>
                </a:tc>
                <a:tc>
                  <a:txBody>
                    <a:bodyPr/>
                    <a:lstStyle/>
                    <a:p>
                      <a:pPr algn="ctr">
                        <a:lnSpc>
                          <a:spcPct val="100000"/>
                        </a:lnSpc>
                      </a:pPr>
                      <a:r>
                        <a:rPr lang="en-US" sz="1600" strike="noStrike" dirty="0">
                          <a:solidFill>
                            <a:schemeClr val="tx1"/>
                          </a:solidFill>
                        </a:rPr>
                        <a:t>$1.00</a:t>
                      </a:r>
                      <a:endParaRPr lang="en-US" sz="1600" dirty="0"/>
                    </a:p>
                  </a:txBody>
                  <a:tcPr anchor="ctr"/>
                </a:tc>
                <a:extLst>
                  <a:ext uri="{0D108BD9-81ED-4DB2-BD59-A6C34878D82A}">
                    <a16:rowId xmlns:a16="http://schemas.microsoft.com/office/drawing/2014/main" val="2789505396"/>
                  </a:ext>
                </a:extLst>
              </a:tr>
            </a:tbl>
          </a:graphicData>
        </a:graphic>
      </p:graphicFrame>
    </p:spTree>
    <p:extLst>
      <p:ext uri="{BB962C8B-B14F-4D97-AF65-F5344CB8AC3E}">
        <p14:creationId xmlns:p14="http://schemas.microsoft.com/office/powerpoint/2010/main" val="29257989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7547965"/>
      </p:ext>
    </p:extLst>
  </p:cSld>
  <p:clrMapOvr>
    <a:masterClrMapping/>
  </p:clrMapOvr>
</p:sld>
</file>

<file path=ppt/theme/theme1.xml><?xml version="1.0" encoding="utf-8"?>
<a:theme xmlns:a="http://schemas.openxmlformats.org/drawingml/2006/main" name="ST agency template 2017">
  <a:themeElements>
    <a:clrScheme name="Agency PPT theme colors 1">
      <a:dk1>
        <a:srgbClr val="1F2F51"/>
      </a:dk1>
      <a:lt1>
        <a:srgbClr val="FFFFFF"/>
      </a:lt1>
      <a:dk2>
        <a:srgbClr val="1F2F51"/>
      </a:dk2>
      <a:lt2>
        <a:srgbClr val="4FBFC8"/>
      </a:lt2>
      <a:accent1>
        <a:srgbClr val="F3A230"/>
      </a:accent1>
      <a:accent2>
        <a:srgbClr val="5FB47E"/>
      </a:accent2>
      <a:accent3>
        <a:srgbClr val="3583AE"/>
      </a:accent3>
      <a:accent4>
        <a:srgbClr val="366E5F"/>
      </a:accent4>
      <a:accent5>
        <a:srgbClr val="379BAE"/>
      </a:accent5>
      <a:accent6>
        <a:srgbClr val="A5A5A5"/>
      </a:accent6>
      <a:hlink>
        <a:srgbClr val="FFAB34"/>
      </a:hlink>
      <a:folHlink>
        <a:srgbClr val="F4A33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5" id="{D7BF8928-6C44-8948-94BA-5D47B77AC3D0}" vid="{577292E9-2001-764B-9A38-A8EC31875CCC}"/>
    </a:ext>
  </a:extLst>
</a:theme>
</file>

<file path=ppt/theme/theme2.xml><?xml version="1.0" encoding="utf-8"?>
<a:theme xmlns:a="http://schemas.openxmlformats.org/drawingml/2006/main" name="1_ST agency template 2017">
  <a:themeElements>
    <a:clrScheme name="Agency PPT theme colors 1">
      <a:dk1>
        <a:srgbClr val="1F2F51"/>
      </a:dk1>
      <a:lt1>
        <a:srgbClr val="FFFFFF"/>
      </a:lt1>
      <a:dk2>
        <a:srgbClr val="1F2F51"/>
      </a:dk2>
      <a:lt2>
        <a:srgbClr val="4FBFC8"/>
      </a:lt2>
      <a:accent1>
        <a:srgbClr val="F3A230"/>
      </a:accent1>
      <a:accent2>
        <a:srgbClr val="5FB47E"/>
      </a:accent2>
      <a:accent3>
        <a:srgbClr val="3583AE"/>
      </a:accent3>
      <a:accent4>
        <a:srgbClr val="366E5F"/>
      </a:accent4>
      <a:accent5>
        <a:srgbClr val="379BAE"/>
      </a:accent5>
      <a:accent6>
        <a:srgbClr val="A5A5A5"/>
      </a:accent6>
      <a:hlink>
        <a:srgbClr val="FFAB34"/>
      </a:hlink>
      <a:folHlink>
        <a:srgbClr val="F4A33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gency-presentation-template_201901_tips.potx [Read-Only]" id="{15620033-798C-4D26-A13B-CC641186B482}" vid="{1710541D-7CE1-40CD-A74D-7E3C25AEC74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Presentations" ma:contentTypeID="0x010100289001A237C67D43B0F4AA263C333D63020008738C0EA953C44186DBE65865448549" ma:contentTypeVersion="34" ma:contentTypeDescription="" ma:contentTypeScope="" ma:versionID="d2c9037f917263f3f78ecbbbd59473f3">
  <xsd:schema xmlns:xsd="http://www.w3.org/2001/XMLSchema" xmlns:xs="http://www.w3.org/2001/XMLSchema" xmlns:p="http://schemas.microsoft.com/office/2006/metadata/properties" xmlns:ns2="7723d88b-aecd-4d62-9614-c429aa84638e" xmlns:ns3="3eaacd3a-c4ca-47b7-bf42-4fc6b6011408" xmlns:ns4="c6b6fa1d-1a0a-4367-bc8e-8a0985d476e0" targetNamespace="http://schemas.microsoft.com/office/2006/metadata/properties" ma:root="true" ma:fieldsID="7ffb154a5b19c8b55f76e6f8b32ad426" ns2:_="" ns3:_="" ns4:_="">
    <xsd:import namespace="7723d88b-aecd-4d62-9614-c429aa84638e"/>
    <xsd:import namespace="3eaacd3a-c4ca-47b7-bf42-4fc6b6011408"/>
    <xsd:import namespace="c6b6fa1d-1a0a-4367-bc8e-8a0985d476e0"/>
    <xsd:element name="properties">
      <xsd:complexType>
        <xsd:sequence>
          <xsd:element name="documentManagement">
            <xsd:complexType>
              <xsd:all>
                <xsd:element ref="ns2:Collection" minOccurs="0"/>
                <xsd:element ref="ns2:DanNumber" minOccurs="0"/>
                <xsd:element ref="ns2:DanTitle" minOccurs="0"/>
                <xsd:element ref="ns2:DataClassification" minOccurs="0"/>
                <xsd:element ref="ns2:DispositionAction" minOccurs="0"/>
                <xsd:element ref="ns2:MeetingDate1" minOccurs="0"/>
                <xsd:element ref="ns2:MeetingDate2" minOccurs="0"/>
                <xsd:element ref="ns2:MeetingDate3" minOccurs="0"/>
                <xsd:element ref="ns2:MeetingDate4" minOccurs="0"/>
                <xsd:element ref="ns2:MeetingType1" minOccurs="0"/>
                <xsd:element ref="ns2:MeetingType2" minOccurs="0"/>
                <xsd:element ref="ns2:MeetingType3" minOccurs="0"/>
                <xsd:element ref="ns2:MeetingType4" minOccurs="0"/>
                <xsd:element ref="ns2:RecordOwner" minOccurs="0"/>
                <xsd:element ref="ns2:RetentionDesignation" minOccurs="0"/>
                <xsd:element ref="ns2:RetentionTimePeriod" minOccurs="0"/>
                <xsd:element ref="ns2:RetentionTriggerDate" minOccurs="0"/>
                <xsd:element ref="ns2:BoardActionPrimaryCategory" minOccurs="0"/>
                <xsd:element ref="ns2:BoardActionSecondaryCategory" minOccurs="0"/>
                <xsd:element ref="ns2:DepartmentFunction" minOccurs="0"/>
                <xsd:element ref="ns2:DocumentAdditionalInformation" minOccurs="0"/>
                <xsd:element ref="ns2:DocumentNumber" minOccurs="0"/>
                <xsd:element ref="ns2:DocumentSummaryDescription" minOccurs="0"/>
                <xsd:element ref="ns2:KeyContactStaffLead" minOccurs="0"/>
                <xsd:element ref="ns2:ProcurementNumber" minOccurs="0"/>
                <xsd:element ref="ns2:ProjectName" minOccurs="0"/>
                <xsd:element ref="ns2:ProjectNumber" minOccurs="0"/>
                <xsd:element ref="ns2:PublishedDate1" minOccurs="0"/>
                <xsd:element ref="ns2:RecordNumber" minOccurs="0"/>
                <xsd:element ref="ns2:Subarea" minOccurs="0"/>
                <xsd:element ref="ns2:SubProjectName" minOccurs="0"/>
                <xsd:element ref="ns2:SubProjectNumber" minOccurs="0"/>
                <xsd:element ref="ns2:TransitMode" minOccurs="0"/>
                <xsd:element ref="ns2:Public" minOccurs="0"/>
                <xsd:element ref="ns2:Display" minOccurs="0"/>
                <xsd:element ref="ns2:Final" minOccurs="0"/>
                <xsd:element ref="ns2:ProjectName2" minOccurs="0"/>
                <xsd:element ref="ns2:ProjectName3" minOccurs="0"/>
                <xsd:element ref="ns2:ProjectName4" minOccurs="0"/>
                <xsd:element ref="ns2:ProjectName5" minOccurs="0"/>
                <xsd:element ref="ns2:ProjectNumber2" minOccurs="0"/>
                <xsd:element ref="ns2:ProjectNumber3" minOccurs="0"/>
                <xsd:element ref="ns2:ProjectNumber4" minOccurs="0"/>
                <xsd:element ref="ns2:ProjectNumber5" minOccurs="0"/>
                <xsd:element ref="ns2:SubProjectName2" minOccurs="0"/>
                <xsd:element ref="ns2:SubProjectName3" minOccurs="0"/>
                <xsd:element ref="ns2:SubProjectName4" minOccurs="0"/>
                <xsd:element ref="ns2:SubProjectName5" minOccurs="0"/>
                <xsd:element ref="ns2:SubProjectNumber2" minOccurs="0"/>
                <xsd:element ref="ns2:SubProjectNumber3" minOccurs="0"/>
                <xsd:element ref="ns2:SubProjectNumber4" minOccurs="0"/>
                <xsd:element ref="ns2:SubProjectNumber5" minOccurs="0"/>
                <xsd:element ref="ns3:ActiveLibraryURL" minOccurs="0"/>
                <xsd:element ref="ns3:PRDA_x0023_" minOccurs="0"/>
                <xsd:element ref="ns3:lcf76f155ced4ddcb4097134ff3c332f" minOccurs="0"/>
                <xsd:element ref="ns4:TaxCatchAll" minOccurs="0"/>
                <xsd:element ref="ns2:ProjectName6" minOccurs="0"/>
                <xsd:element ref="ns2:ProjectName7" minOccurs="0"/>
                <xsd:element ref="ns2:ProjectName8" minOccurs="0"/>
                <xsd:element ref="ns2:ProjectName9" minOccurs="0"/>
                <xsd:element ref="ns2:ProjectName10" minOccurs="0"/>
                <xsd:element ref="ns2:SubProjectName6" minOccurs="0"/>
                <xsd:element ref="ns2:SubProjectName7" minOccurs="0"/>
                <xsd:element ref="ns2:SubProjectName8" minOccurs="0"/>
                <xsd:element ref="ns2:SubProjectName9" minOccurs="0"/>
                <xsd:element ref="ns2:SubProjectName10" minOccurs="0"/>
                <xsd:element ref="ns3:AttachmentValue" minOccurs="0"/>
                <xsd:element ref="ns3:Content_x0020_Type_x0020_Tex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23d88b-aecd-4d62-9614-c429aa84638e" elementFormDefault="qualified">
    <xsd:import namespace="http://schemas.microsoft.com/office/2006/documentManagement/types"/>
    <xsd:import namespace="http://schemas.microsoft.com/office/infopath/2007/PartnerControls"/>
    <xsd:element name="Collection" ma:index="8" nillable="true" ma:displayName="Collection" ma:internalName="Collection">
      <xsd:simpleType>
        <xsd:restriction base="dms:Text">
          <xsd:maxLength value="255"/>
        </xsd:restriction>
      </xsd:simpleType>
    </xsd:element>
    <xsd:element name="DanNumber" ma:index="9" nillable="true" ma:displayName="Dan Number" ma:internalName="DanNumber">
      <xsd:simpleType>
        <xsd:restriction base="dms:Text">
          <xsd:maxLength value="255"/>
        </xsd:restriction>
      </xsd:simpleType>
    </xsd:element>
    <xsd:element name="DanTitle" ma:index="10" nillable="true" ma:displayName="Dan Title" ma:internalName="DanTitle">
      <xsd:simpleType>
        <xsd:restriction base="dms:Text">
          <xsd:maxLength value="255"/>
        </xsd:restriction>
      </xsd:simpleType>
    </xsd:element>
    <xsd:element name="DataClassification" ma:index="11" nillable="true" ma:displayName="Data Classification" ma:internalName="DataClassification">
      <xsd:simpleType>
        <xsd:restriction base="dms:Text">
          <xsd:maxLength value="255"/>
        </xsd:restriction>
      </xsd:simpleType>
    </xsd:element>
    <xsd:element name="DispositionAction" ma:index="12" nillable="true" ma:displayName="Disposition Action" ma:internalName="DispositionAction">
      <xsd:simpleType>
        <xsd:restriction base="dms:Text">
          <xsd:maxLength value="255"/>
        </xsd:restriction>
      </xsd:simpleType>
    </xsd:element>
    <xsd:element name="MeetingDate1" ma:index="13" nillable="true" ma:displayName="Meeting Date 1" ma:format="DateOnly" ma:internalName="MeetingDate1">
      <xsd:simpleType>
        <xsd:restriction base="dms:DateTime"/>
      </xsd:simpleType>
    </xsd:element>
    <xsd:element name="MeetingDate2" ma:index="14" nillable="true" ma:displayName="Meeting Date 2" ma:format="DateOnly" ma:internalName="MeetingDate2">
      <xsd:simpleType>
        <xsd:restriction base="dms:DateTime"/>
      </xsd:simpleType>
    </xsd:element>
    <xsd:element name="MeetingDate3" ma:index="15" nillable="true" ma:displayName="Meeting Date 3" ma:format="DateOnly" ma:internalName="MeetingDate3">
      <xsd:simpleType>
        <xsd:restriction base="dms:DateTime"/>
      </xsd:simpleType>
    </xsd:element>
    <xsd:element name="MeetingDate4" ma:index="16" nillable="true" ma:displayName="Meeting Date 4" ma:format="DateOnly" ma:internalName="MeetingDate4">
      <xsd:simpleType>
        <xsd:restriction base="dms:DateTime"/>
      </xsd:simpleType>
    </xsd:element>
    <xsd:element name="MeetingType1" ma:index="17" nillable="true" ma:displayName="Meeting Type 1" ma:internalName="MeetingType1">
      <xsd:simpleType>
        <xsd:restriction base="dms:Text">
          <xsd:maxLength value="255"/>
        </xsd:restriction>
      </xsd:simpleType>
    </xsd:element>
    <xsd:element name="MeetingType2" ma:index="18" nillable="true" ma:displayName="Meeting Type 2" ma:internalName="MeetingType2">
      <xsd:simpleType>
        <xsd:restriction base="dms:Text">
          <xsd:maxLength value="255"/>
        </xsd:restriction>
      </xsd:simpleType>
    </xsd:element>
    <xsd:element name="MeetingType3" ma:index="19" nillable="true" ma:displayName="Meeting Type 3" ma:internalName="MeetingType3">
      <xsd:simpleType>
        <xsd:restriction base="dms:Text">
          <xsd:maxLength value="255"/>
        </xsd:restriction>
      </xsd:simpleType>
    </xsd:element>
    <xsd:element name="MeetingType4" ma:index="20" nillable="true" ma:displayName="Meeting Type 4" ma:internalName="MeetingType4">
      <xsd:simpleType>
        <xsd:restriction base="dms:Text">
          <xsd:maxLength value="255"/>
        </xsd:restriction>
      </xsd:simpleType>
    </xsd:element>
    <xsd:element name="RecordOwner" ma:index="21" nillable="true" ma:displayName="Record Owner" ma:internalName="RecordOwner">
      <xsd:simpleType>
        <xsd:restriction base="dms:Text">
          <xsd:maxLength value="255"/>
        </xsd:restriction>
      </xsd:simpleType>
    </xsd:element>
    <xsd:element name="RetentionDesignation" ma:index="22" nillable="true" ma:displayName="Retention Designation" ma:internalName="RetentionDesignation">
      <xsd:simpleType>
        <xsd:restriction base="dms:Text">
          <xsd:maxLength value="255"/>
        </xsd:restriction>
      </xsd:simpleType>
    </xsd:element>
    <xsd:element name="RetentionTimePeriod" ma:index="23" nillable="true" ma:displayName="Retention Time Period" ma:internalName="RetentionTimePeriod">
      <xsd:simpleType>
        <xsd:restriction base="dms:Text">
          <xsd:maxLength value="255"/>
        </xsd:restriction>
      </xsd:simpleType>
    </xsd:element>
    <xsd:element name="RetentionTriggerDate" ma:index="24" nillable="true" ma:displayName="Retention Trigger Date" ma:internalName="RetentionTriggerDate">
      <xsd:simpleType>
        <xsd:restriction base="dms:Text">
          <xsd:maxLength value="255"/>
        </xsd:restriction>
      </xsd:simpleType>
    </xsd:element>
    <xsd:element name="BoardActionPrimaryCategory" ma:index="25" nillable="true" ma:displayName="Board Action Primary Category" ma:internalName="BoardActionPrimaryCategory">
      <xsd:simpleType>
        <xsd:restriction base="dms:Text">
          <xsd:maxLength value="255"/>
        </xsd:restriction>
      </xsd:simpleType>
    </xsd:element>
    <xsd:element name="BoardActionSecondaryCategory" ma:index="26" nillable="true" ma:displayName="Board Action Secondary Category" ma:internalName="BoardActionSecondaryCategory">
      <xsd:simpleType>
        <xsd:restriction base="dms:Text">
          <xsd:maxLength value="255"/>
        </xsd:restriction>
      </xsd:simpleType>
    </xsd:element>
    <xsd:element name="DepartmentFunction" ma:index="27" nillable="true" ma:displayName="Department/Function" ma:internalName="DepartmentFunction">
      <xsd:simpleType>
        <xsd:restriction base="dms:Text">
          <xsd:maxLength value="255"/>
        </xsd:restriction>
      </xsd:simpleType>
    </xsd:element>
    <xsd:element name="DocumentAdditionalInformation" ma:index="28" nillable="true" ma:displayName="Document Additional Information" ma:internalName="DocumentAdditionalInformation">
      <xsd:simpleType>
        <xsd:restriction base="dms:Note">
          <xsd:maxLength value="255"/>
        </xsd:restriction>
      </xsd:simpleType>
    </xsd:element>
    <xsd:element name="DocumentNumber" ma:index="29" nillable="true" ma:displayName="Document Number" ma:internalName="DocumentNumber">
      <xsd:simpleType>
        <xsd:restriction base="dms:Text">
          <xsd:maxLength value="255"/>
        </xsd:restriction>
      </xsd:simpleType>
    </xsd:element>
    <xsd:element name="DocumentSummaryDescription" ma:index="30" nillable="true" ma:displayName="Document Summary Description" ma:internalName="DocumentSummaryDescription">
      <xsd:simpleType>
        <xsd:restriction base="dms:Note">
          <xsd:maxLength value="255"/>
        </xsd:restriction>
      </xsd:simpleType>
    </xsd:element>
    <xsd:element name="KeyContactStaffLead" ma:index="31" nillable="true" ma:displayName="Key Contact/Staff Lead" ma:internalName="KeyContactStaffLead">
      <xsd:simpleType>
        <xsd:restriction base="dms:Text">
          <xsd:maxLength value="255"/>
        </xsd:restriction>
      </xsd:simpleType>
    </xsd:element>
    <xsd:element name="ProcurementNumber" ma:index="32" nillable="true" ma:displayName="Procurement Number" ma:internalName="ProcurementNumber">
      <xsd:simpleType>
        <xsd:restriction base="dms:Text">
          <xsd:maxLength value="255"/>
        </xsd:restriction>
      </xsd:simpleType>
    </xsd:element>
    <xsd:element name="ProjectName" ma:index="33" nillable="true" ma:displayName="Project Name" ma:indexed="true" ma:internalName="ProjectName">
      <xsd:simpleType>
        <xsd:restriction base="dms:Text">
          <xsd:maxLength value="255"/>
        </xsd:restriction>
      </xsd:simpleType>
    </xsd:element>
    <xsd:element name="ProjectNumber" ma:index="34" nillable="true" ma:displayName="Project Number" ma:internalName="ProjectNumber">
      <xsd:simpleType>
        <xsd:restriction base="dms:Text">
          <xsd:maxLength value="255"/>
        </xsd:restriction>
      </xsd:simpleType>
    </xsd:element>
    <xsd:element name="PublishedDate1" ma:index="35" nillable="true" ma:displayName="Published Date" ma:format="DateOnly" ma:indexed="true" ma:internalName="PublishedDate1">
      <xsd:simpleType>
        <xsd:restriction base="dms:DateTime"/>
      </xsd:simpleType>
    </xsd:element>
    <xsd:element name="RecordNumber" ma:index="36" nillable="true" ma:displayName="Record Number" ma:internalName="RecordNumber">
      <xsd:simpleType>
        <xsd:restriction base="dms:Text">
          <xsd:maxLength value="255"/>
        </xsd:restriction>
      </xsd:simpleType>
    </xsd:element>
    <xsd:element name="Subarea" ma:index="37" nillable="true" ma:displayName="Subarea" ma:internalName="Subarea">
      <xsd:simpleType>
        <xsd:restriction base="dms:Text">
          <xsd:maxLength value="255"/>
        </xsd:restriction>
      </xsd:simpleType>
    </xsd:element>
    <xsd:element name="SubProjectName" ma:index="38" nillable="true" ma:displayName="CUD 1" ma:internalName="SubProjectName">
      <xsd:simpleType>
        <xsd:restriction base="dms:Text">
          <xsd:maxLength value="255"/>
        </xsd:restriction>
      </xsd:simpleType>
    </xsd:element>
    <xsd:element name="SubProjectNumber" ma:index="39" nillable="true" ma:displayName="CUD Number 1" ma:internalName="SubProjectNumber">
      <xsd:simpleType>
        <xsd:restriction base="dms:Text">
          <xsd:maxLength value="255"/>
        </xsd:restriction>
      </xsd:simpleType>
    </xsd:element>
    <xsd:element name="TransitMode" ma:index="40" nillable="true" ma:displayName="Transit Mode" ma:internalName="TransitMode">
      <xsd:simpleType>
        <xsd:restriction base="dms:Text">
          <xsd:maxLength value="255"/>
        </xsd:restriction>
      </xsd:simpleType>
    </xsd:element>
    <xsd:element name="Public" ma:index="41" nillable="true" ma:displayName="Public" ma:default="1" ma:internalName="Public">
      <xsd:simpleType>
        <xsd:restriction base="dms:Boolean"/>
      </xsd:simpleType>
    </xsd:element>
    <xsd:element name="Display" ma:index="42" nillable="true" ma:displayName="Display" ma:default="1" ma:internalName="Display">
      <xsd:simpleType>
        <xsd:restriction base="dms:Boolean"/>
      </xsd:simpleType>
    </xsd:element>
    <xsd:element name="Final" ma:index="43" nillable="true" ma:displayName="Final" ma:default="0" ma:indexed="true" ma:internalName="Final">
      <xsd:simpleType>
        <xsd:restriction base="dms:Boolean"/>
      </xsd:simpleType>
    </xsd:element>
    <xsd:element name="ProjectName2" ma:index="44" nillable="true" ma:displayName="Project Name 2" ma:internalName="ProjectName2">
      <xsd:simpleType>
        <xsd:restriction base="dms:Text">
          <xsd:maxLength value="255"/>
        </xsd:restriction>
      </xsd:simpleType>
    </xsd:element>
    <xsd:element name="ProjectName3" ma:index="45" nillable="true" ma:displayName="Project Name 3" ma:internalName="ProjectName3">
      <xsd:simpleType>
        <xsd:restriction base="dms:Text">
          <xsd:maxLength value="255"/>
        </xsd:restriction>
      </xsd:simpleType>
    </xsd:element>
    <xsd:element name="ProjectName4" ma:index="46" nillable="true" ma:displayName="Project Name 4" ma:internalName="ProjectName4">
      <xsd:simpleType>
        <xsd:restriction base="dms:Text">
          <xsd:maxLength value="255"/>
        </xsd:restriction>
      </xsd:simpleType>
    </xsd:element>
    <xsd:element name="ProjectName5" ma:index="47" nillable="true" ma:displayName="Project Name 5" ma:internalName="ProjectName5">
      <xsd:simpleType>
        <xsd:restriction base="dms:Text">
          <xsd:maxLength value="255"/>
        </xsd:restriction>
      </xsd:simpleType>
    </xsd:element>
    <xsd:element name="ProjectNumber2" ma:index="48" nillable="true" ma:displayName="Project Number 2" ma:internalName="ProjectNumber2">
      <xsd:simpleType>
        <xsd:restriction base="dms:Text">
          <xsd:maxLength value="255"/>
        </xsd:restriction>
      </xsd:simpleType>
    </xsd:element>
    <xsd:element name="ProjectNumber3" ma:index="49" nillable="true" ma:displayName="Project Number 3" ma:internalName="ProjectNumber3">
      <xsd:simpleType>
        <xsd:restriction base="dms:Text">
          <xsd:maxLength value="255"/>
        </xsd:restriction>
      </xsd:simpleType>
    </xsd:element>
    <xsd:element name="ProjectNumber4" ma:index="50" nillable="true" ma:displayName="Project Number 4" ma:internalName="ProjectNumber4">
      <xsd:simpleType>
        <xsd:restriction base="dms:Text">
          <xsd:maxLength value="255"/>
        </xsd:restriction>
      </xsd:simpleType>
    </xsd:element>
    <xsd:element name="ProjectNumber5" ma:index="51" nillable="true" ma:displayName="Project Number 5" ma:internalName="ProjectNumber5">
      <xsd:simpleType>
        <xsd:restriction base="dms:Text">
          <xsd:maxLength value="255"/>
        </xsd:restriction>
      </xsd:simpleType>
    </xsd:element>
    <xsd:element name="SubProjectName2" ma:index="52" nillable="true" ma:displayName="CUD 2" ma:internalName="SubProjectName2">
      <xsd:simpleType>
        <xsd:restriction base="dms:Text">
          <xsd:maxLength value="255"/>
        </xsd:restriction>
      </xsd:simpleType>
    </xsd:element>
    <xsd:element name="SubProjectName3" ma:index="53" nillable="true" ma:displayName="CUD 3" ma:internalName="SubProjectName3">
      <xsd:simpleType>
        <xsd:restriction base="dms:Text">
          <xsd:maxLength value="255"/>
        </xsd:restriction>
      </xsd:simpleType>
    </xsd:element>
    <xsd:element name="SubProjectName4" ma:index="54" nillable="true" ma:displayName="CUD 4" ma:internalName="SubProjectName4">
      <xsd:simpleType>
        <xsd:restriction base="dms:Text">
          <xsd:maxLength value="255"/>
        </xsd:restriction>
      </xsd:simpleType>
    </xsd:element>
    <xsd:element name="SubProjectName5" ma:index="55" nillable="true" ma:displayName="CUD 5" ma:internalName="SubProjectName5">
      <xsd:simpleType>
        <xsd:restriction base="dms:Text">
          <xsd:maxLength value="255"/>
        </xsd:restriction>
      </xsd:simpleType>
    </xsd:element>
    <xsd:element name="SubProjectNumber2" ma:index="56" nillable="true" ma:displayName="CUD Number 2" ma:internalName="SubProjectNumber2">
      <xsd:simpleType>
        <xsd:restriction base="dms:Text">
          <xsd:maxLength value="255"/>
        </xsd:restriction>
      </xsd:simpleType>
    </xsd:element>
    <xsd:element name="SubProjectNumber3" ma:index="57" nillable="true" ma:displayName="CUD Number 3" ma:internalName="SubProjectNumber3">
      <xsd:simpleType>
        <xsd:restriction base="dms:Text">
          <xsd:maxLength value="255"/>
        </xsd:restriction>
      </xsd:simpleType>
    </xsd:element>
    <xsd:element name="SubProjectNumber4" ma:index="58" nillable="true" ma:displayName="CUD Number 4" ma:internalName="SubProjectNumber4">
      <xsd:simpleType>
        <xsd:restriction base="dms:Text">
          <xsd:maxLength value="255"/>
        </xsd:restriction>
      </xsd:simpleType>
    </xsd:element>
    <xsd:element name="SubProjectNumber5" ma:index="59" nillable="true" ma:displayName="CUD Number 5" ma:internalName="SubProjectNumber5">
      <xsd:simpleType>
        <xsd:restriction base="dms:Text">
          <xsd:maxLength value="255"/>
        </xsd:restriction>
      </xsd:simpleType>
    </xsd:element>
    <xsd:element name="ProjectName6" ma:index="64" nillable="true" ma:displayName="Project Name 6" ma:internalName="ProjectName6">
      <xsd:simpleType>
        <xsd:restriction base="dms:Text">
          <xsd:maxLength value="255"/>
        </xsd:restriction>
      </xsd:simpleType>
    </xsd:element>
    <xsd:element name="ProjectName7" ma:index="65" nillable="true" ma:displayName="Project Name 7" ma:internalName="ProjectName7">
      <xsd:simpleType>
        <xsd:restriction base="dms:Text">
          <xsd:maxLength value="255"/>
        </xsd:restriction>
      </xsd:simpleType>
    </xsd:element>
    <xsd:element name="ProjectName8" ma:index="66" nillable="true" ma:displayName="Project Name 8" ma:internalName="ProjectName8">
      <xsd:simpleType>
        <xsd:restriction base="dms:Text">
          <xsd:maxLength value="255"/>
        </xsd:restriction>
      </xsd:simpleType>
    </xsd:element>
    <xsd:element name="ProjectName9" ma:index="67" nillable="true" ma:displayName="Project Name 9" ma:internalName="ProjectName9">
      <xsd:simpleType>
        <xsd:restriction base="dms:Text">
          <xsd:maxLength value="255"/>
        </xsd:restriction>
      </xsd:simpleType>
    </xsd:element>
    <xsd:element name="ProjectName10" ma:index="68" nillable="true" ma:displayName="Project Name 10" ma:internalName="ProjectName10">
      <xsd:simpleType>
        <xsd:restriction base="dms:Text">
          <xsd:maxLength value="255"/>
        </xsd:restriction>
      </xsd:simpleType>
    </xsd:element>
    <xsd:element name="SubProjectName6" ma:index="69" nillable="true" ma:displayName="CUD 6" ma:internalName="SubProjectName6">
      <xsd:simpleType>
        <xsd:restriction base="dms:Text">
          <xsd:maxLength value="255"/>
        </xsd:restriction>
      </xsd:simpleType>
    </xsd:element>
    <xsd:element name="SubProjectName7" ma:index="70" nillable="true" ma:displayName="CUD 7" ma:internalName="SubProjectName7">
      <xsd:simpleType>
        <xsd:restriction base="dms:Text">
          <xsd:maxLength value="255"/>
        </xsd:restriction>
      </xsd:simpleType>
    </xsd:element>
    <xsd:element name="SubProjectName8" ma:index="71" nillable="true" ma:displayName="CUD 8" ma:internalName="SubProjectName8">
      <xsd:simpleType>
        <xsd:restriction base="dms:Text">
          <xsd:maxLength value="255"/>
        </xsd:restriction>
      </xsd:simpleType>
    </xsd:element>
    <xsd:element name="SubProjectName9" ma:index="72" nillable="true" ma:displayName="CUD 9" ma:internalName="SubProjectName9">
      <xsd:simpleType>
        <xsd:restriction base="dms:Text">
          <xsd:maxLength value="255"/>
        </xsd:restriction>
      </xsd:simpleType>
    </xsd:element>
    <xsd:element name="SubProjectName10" ma:index="73" nillable="true" ma:displayName="CUD 10" ma:internalName="SubProjectName10">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eaacd3a-c4ca-47b7-bf42-4fc6b6011408" elementFormDefault="qualified">
    <xsd:import namespace="http://schemas.microsoft.com/office/2006/documentManagement/types"/>
    <xsd:import namespace="http://schemas.microsoft.com/office/infopath/2007/PartnerControls"/>
    <xsd:element name="ActiveLibraryURL" ma:index="60" nillable="true" ma:displayName="Active Library URL" ma:description="Copied from Active Library." ma:internalName="ActiveLibraryURL">
      <xsd:simpleType>
        <xsd:restriction base="dms:Note">
          <xsd:maxLength value="255"/>
        </xsd:restriction>
      </xsd:simpleType>
    </xsd:element>
    <xsd:element name="PRDA_x0023_" ma:index="61" nillable="true" ma:displayName="PRDA#" ma:format="Dropdown" ma:internalName="PRDA_x0023_">
      <xsd:simpleType>
        <xsd:restriction base="dms:Text">
          <xsd:maxLength value="255"/>
        </xsd:restriction>
      </xsd:simpleType>
    </xsd:element>
    <xsd:element name="lcf76f155ced4ddcb4097134ff3c332f" ma:index="62" nillable="true" ma:displayName="Image Tags_0" ma:hidden="true" ma:internalName="lcf76f155ced4ddcb4097134ff3c332f">
      <xsd:simpleType>
        <xsd:restriction base="dms:Note"/>
      </xsd:simpleType>
    </xsd:element>
    <xsd:element name="AttachmentValue" ma:index="74" nillable="true" ma:displayName="AttachmentValue" ma:internalName="AttachmentValue">
      <xsd:simpleType>
        <xsd:restriction base="dms:Note">
          <xsd:maxLength value="255"/>
        </xsd:restriction>
      </xsd:simpleType>
    </xsd:element>
    <xsd:element name="Content_x0020_Type_x0020_Text" ma:index="75" nillable="true" ma:displayName="Content Type Text" ma:internalName="Content_x0020_Type_x0020_Text">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6b6fa1d-1a0a-4367-bc8e-8a0985d476e0" elementFormDefault="qualified">
    <xsd:import namespace="http://schemas.microsoft.com/office/2006/documentManagement/types"/>
    <xsd:import namespace="http://schemas.microsoft.com/office/infopath/2007/PartnerControls"/>
    <xsd:element name="TaxCatchAll" ma:index="63" nillable="true" ma:displayName="Taxonomy Catch All Column" ma:hidden="true" ma:list="{7089ccbd-bc7c-4deb-a9b2-01c61123845d}" ma:internalName="TaxCatchAll" ma:showField="CatchAllData" ma:web="7723d88b-aecd-4d62-9614-c429aa8463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Final xmlns="7723d88b-aecd-4d62-9614-c429aa84638e">true</Final>
    <Collection xmlns="7723d88b-aecd-4d62-9614-c429aa84638e">PRDA</Collection>
    <MeetingDate1 xmlns="7723d88b-aecd-4d62-9614-c429aa84638e">2021-07-15T07:00:00+00:00</MeetingDate1>
    <MeetingDate4 xmlns="7723d88b-aecd-4d62-9614-c429aa84638e" xsi:nil="true"/>
    <MeetingType2 xmlns="7723d88b-aecd-4d62-9614-c429aa84638e" xsi:nil="true"/>
    <DocumentSummaryDescription xmlns="7723d88b-aecd-4d62-9614-c429aa84638e" xsi:nil="true"/>
    <MeetingDate2 xmlns="7723d88b-aecd-4d62-9614-c429aa84638e" xsi:nil="true"/>
    <MeetingType3 xmlns="7723d88b-aecd-4d62-9614-c429aa84638e" xsi:nil="true"/>
    <RetentionDesignation xmlns="7723d88b-aecd-4d62-9614-c429aa84638e">Archival</RetentionDesignation>
    <Public xmlns="7723d88b-aecd-4d62-9614-c429aa84638e">true</Public>
    <MeetingDate3 xmlns="7723d88b-aecd-4d62-9614-c429aa84638e" xsi:nil="true"/>
    <MeetingType4 xmlns="7723d88b-aecd-4d62-9614-c429aa84638e" xsi:nil="true"/>
    <RetentionTriggerDate xmlns="7723d88b-aecd-4d62-9614-c429aa84638e">No longer needed</RetentionTriggerDate>
    <PublishedDate1 xmlns="7723d88b-aecd-4d62-9614-c429aa84638e">2021-07-15T07:00:00+00:00</PublishedDate1>
    <RecordOwner xmlns="7723d88b-aecd-4d62-9614-c429aa84638e">Board Administration</RecordOwner>
    <DocumentAdditionalInformation xmlns="7723d88b-aecd-4d62-9614-c429aa84638e" xsi:nil="true"/>
    <Display xmlns="7723d88b-aecd-4d62-9614-c429aa84638e">true</Display>
    <RetentionTimePeriod xmlns="7723d88b-aecd-4d62-9614-c429aa84638e">6 yrs</RetentionTimePeriod>
    <DispositionAction xmlns="7723d88b-aecd-4d62-9614-c429aa84638e">Preserve</DispositionAction>
    <MeetingType1 xmlns="7723d88b-aecd-4d62-9614-c429aa84638e">Public Hearings</MeetingType1>
    <DanNumber xmlns="7723d88b-aecd-4d62-9614-c429aa84638e">GS2011-175</DanNumber>
    <DanTitle xmlns="7723d88b-aecd-4d62-9614-c429aa84638e">Meetings – Governing/Executive</DanTitle>
    <DataClassification xmlns="7723d88b-aecd-4d62-9614-c429aa84638e">Unrestricted</DataClassification>
    <DocumentNumber xmlns="7723d88b-aecd-4d62-9614-c429aa84638e" xsi:nil="true"/>
    <SubProjectNumber xmlns="7723d88b-aecd-4d62-9614-c429aa84638e" xsi:nil="true"/>
    <BoardActionSecondaryCategory xmlns="7723d88b-aecd-4d62-9614-c429aa84638e" xsi:nil="true"/>
    <DepartmentFunction xmlns="7723d88b-aecd-4d62-9614-c429aa84638e">Finance</DepartmentFunction>
    <Subarea xmlns="7723d88b-aecd-4d62-9614-c429aa84638e" xsi:nil="true"/>
    <ProjectName2 xmlns="7723d88b-aecd-4d62-9614-c429aa84638e" xsi:nil="true"/>
    <ProjectName5 xmlns="7723d88b-aecd-4d62-9614-c429aa84638e" xsi:nil="true"/>
    <ProcurementNumber xmlns="7723d88b-aecd-4d62-9614-c429aa84638e" xsi:nil="true"/>
    <ProjectNumber2 xmlns="7723d88b-aecd-4d62-9614-c429aa84638e" xsi:nil="true"/>
    <SubProjectName5 xmlns="7723d88b-aecd-4d62-9614-c429aa84638e" xsi:nil="true"/>
    <RecordNumber xmlns="7723d88b-aecd-4d62-9614-c429aa84638e" xsi:nil="true"/>
    <SubProjectName xmlns="7723d88b-aecd-4d62-9614-c429aa84638e" xsi:nil="true"/>
    <SubProjectName4 xmlns="7723d88b-aecd-4d62-9614-c429aa84638e" xsi:nil="true"/>
    <ProjectName4 xmlns="7723d88b-aecd-4d62-9614-c429aa84638e" xsi:nil="true"/>
    <ProjectNumber3 xmlns="7723d88b-aecd-4d62-9614-c429aa84638e" xsi:nil="true"/>
    <TransitMode xmlns="7723d88b-aecd-4d62-9614-c429aa84638e" xsi:nil="true"/>
    <SubProjectName3 xmlns="7723d88b-aecd-4d62-9614-c429aa84638e" xsi:nil="true"/>
    <SubProjectNumber2 xmlns="7723d88b-aecd-4d62-9614-c429aa84638e" xsi:nil="true"/>
    <SubProjectName2 xmlns="7723d88b-aecd-4d62-9614-c429aa84638e" xsi:nil="true"/>
    <SubProjectNumber3 xmlns="7723d88b-aecd-4d62-9614-c429aa84638e" xsi:nil="true"/>
    <BoardActionPrimaryCategory xmlns="7723d88b-aecd-4d62-9614-c429aa84638e" xsi:nil="true"/>
    <SubProjectNumber4 xmlns="7723d88b-aecd-4d62-9614-c429aa84638e" xsi:nil="true"/>
    <SubProjectNumber5 xmlns="7723d88b-aecd-4d62-9614-c429aa84638e" xsi:nil="true"/>
    <KeyContactStaffLead xmlns="7723d88b-aecd-4d62-9614-c429aa84638e">Tracy Butler</KeyContactStaffLead>
    <ProjectNumber xmlns="7723d88b-aecd-4d62-9614-c429aa84638e" xsi:nil="true"/>
    <ProjectNumber4 xmlns="7723d88b-aecd-4d62-9614-c429aa84638e" xsi:nil="true"/>
    <ProjectName xmlns="7723d88b-aecd-4d62-9614-c429aa84638e" xsi:nil="true"/>
    <ProjectName3 xmlns="7723d88b-aecd-4d62-9614-c429aa84638e" xsi:nil="true"/>
    <ProjectNumber5 xmlns="7723d88b-aecd-4d62-9614-c429aa84638e" xsi:nil="true"/>
    <ActiveLibraryURL xmlns="3eaacd3a-c4ca-47b7-bf42-4fc6b6011408">https://soundtransit.sharepoint.com/sites/PRDA/ActiveDocuments/Presentation - Tacoma Link 7-15-21.pptx</ActiveLibraryURL>
    <PRDA_x0023_ xmlns="3eaacd3a-c4ca-47b7-bf42-4fc6b6011408" xsi:nil="true"/>
    <TaxCatchAll xmlns="c6b6fa1d-1a0a-4367-bc8e-8a0985d476e0" xsi:nil="true"/>
    <lcf76f155ced4ddcb4097134ff3c332f xmlns="3eaacd3a-c4ca-47b7-bf42-4fc6b6011408" xsi:nil="true"/>
    <SubProjectName10 xmlns="7723d88b-aecd-4d62-9614-c429aa84638e" xsi:nil="true"/>
    <ProjectName8 xmlns="7723d88b-aecd-4d62-9614-c429aa84638e" xsi:nil="true"/>
    <SubProjectName7 xmlns="7723d88b-aecd-4d62-9614-c429aa84638e" xsi:nil="true"/>
    <SubProjectName6 xmlns="7723d88b-aecd-4d62-9614-c429aa84638e" xsi:nil="true"/>
    <ProjectName10 xmlns="7723d88b-aecd-4d62-9614-c429aa84638e" xsi:nil="true"/>
    <ProjectName7 xmlns="7723d88b-aecd-4d62-9614-c429aa84638e" xsi:nil="true"/>
    <SubProjectName9 xmlns="7723d88b-aecd-4d62-9614-c429aa84638e" xsi:nil="true"/>
    <SubProjectName8 xmlns="7723d88b-aecd-4d62-9614-c429aa84638e" xsi:nil="true"/>
    <ProjectName6 xmlns="7723d88b-aecd-4d62-9614-c429aa84638e" xsi:nil="true"/>
    <ProjectName9 xmlns="7723d88b-aecd-4d62-9614-c429aa84638e" xsi:nil="true"/>
    <AttachmentValue xmlns="3eaacd3a-c4ca-47b7-bf42-4fc6b6011408" xsi:nil="true"/>
    <Content_x0020_Type_x0020_Text xmlns="3eaacd3a-c4ca-47b7-bf42-4fc6b6011408">Presentations</Content_x0020_Type_x0020_Text>
  </documentManagement>
</p:properties>
</file>

<file path=customXml/itemProps1.xml><?xml version="1.0" encoding="utf-8"?>
<ds:datastoreItem xmlns:ds="http://schemas.openxmlformats.org/officeDocument/2006/customXml" ds:itemID="{AF321A78-4124-4914-B3FB-355B2A5487AC}">
  <ds:schemaRefs>
    <ds:schemaRef ds:uri="http://schemas.microsoft.com/sharepoint/v3/contenttype/forms"/>
  </ds:schemaRefs>
</ds:datastoreItem>
</file>

<file path=customXml/itemProps2.xml><?xml version="1.0" encoding="utf-8"?>
<ds:datastoreItem xmlns:ds="http://schemas.openxmlformats.org/officeDocument/2006/customXml" ds:itemID="{010673B5-D82D-4A81-9DE8-E29EB0F84079}"/>
</file>

<file path=customXml/itemProps3.xml><?xml version="1.0" encoding="utf-8"?>
<ds:datastoreItem xmlns:ds="http://schemas.openxmlformats.org/officeDocument/2006/customXml" ds:itemID="{2D5FBDE3-0915-43AF-8E6C-D88D74FC013B}">
  <ds:schemaRefs>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2aa82e29-6e7d-46aa-bd7c-46e8333f984e"/>
    <ds:schemaRef ds:uri="http://schemas.microsoft.com/office/2006/metadata/properties"/>
    <ds:schemaRef ds:uri="http://schemas.openxmlformats.org/package/2006/metadata/core-properties"/>
    <ds:schemaRef ds:uri="df9023f9-b72e-43dd-8392-f1edb99bb1cc"/>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Supplemental slide deck-Examples+icons</Template>
  <TotalTime>37241</TotalTime>
  <Words>1049</Words>
  <Application>Microsoft Office PowerPoint</Application>
  <PresentationFormat>On-screen Show (16:9)</PresentationFormat>
  <Paragraphs>171</Paragraphs>
  <Slides>9</Slides>
  <Notes>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ＭＳ Ｐゴシック</vt:lpstr>
      <vt:lpstr>Arial</vt:lpstr>
      <vt:lpstr>Arial,Sans-Serif</vt:lpstr>
      <vt:lpstr>Calibri</vt:lpstr>
      <vt:lpstr>ST agency template 2017</vt:lpstr>
      <vt:lpstr>1_ST agency template 2017</vt:lpstr>
      <vt:lpstr>PowerPoint Presentation</vt:lpstr>
      <vt:lpstr>Why we are here</vt:lpstr>
      <vt:lpstr>Background</vt:lpstr>
      <vt:lpstr>Process Timeline</vt:lpstr>
      <vt:lpstr>Proposed Tacoma Link Fare Options</vt:lpstr>
      <vt:lpstr>Ridership, Revenue &amp; Farebox Recovery</vt:lpstr>
      <vt:lpstr>Option 1: $2.00 – Align with Pierce Transit </vt:lpstr>
      <vt:lpstr>Option 2:  $2.25 – Align Adult Fare with Link Base Fare</vt:lpstr>
      <vt:lpstr>PowerPoint Presentation</vt:lpstr>
    </vt:vector>
  </TitlesOfParts>
  <Manager/>
  <Company>Sound Transit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 Tacoma Link Fares Public Hearing 7-15-21</dc:title>
  <dc:subject/>
  <dc:creator>Mayock, Melanie</dc:creator>
  <cp:keywords/>
  <dc:description/>
  <cp:lastModifiedBy>Gamboa, Josephine</cp:lastModifiedBy>
  <cp:revision>165</cp:revision>
  <cp:lastPrinted>2017-10-26T16:03:26Z</cp:lastPrinted>
  <dcterms:created xsi:type="dcterms:W3CDTF">2019-11-12T17:39:48Z</dcterms:created>
  <dcterms:modified xsi:type="dcterms:W3CDTF">2021-07-12T15:53:45Z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0x010100289001A237C67D43B0F4AA263C333D63020008738C0EA953C44186DBE65865448549</vt:lpwstr>
  </property>
  <property fmtid="{D5CDD505-2E9C-101B-9397-08002B2CF9AE}" pid="3" name="MediaServiceImageTags">
    <vt:lpwstr/>
  </property>
  <property fmtid="{D5CDD505-2E9C-101B-9397-08002B2CF9AE}" pid="4" name="Update Content Type using Document Type">
    <vt:lpwstr>https://soundtransit.sharepoint.com/sites/PRDA/_layouts/15/wrkstat.aspx?List=3eaacd3a-c4ca-47b7-bf42-4fc6b6011408&amp;WorkflowInstanceName=56748f66-95e3-43a0-a86b-0a5699be24a0, Stage 1</vt:lpwstr>
  </property>
</Properties>
</file>